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305" r:id="rId5"/>
    <p:sldId id="318" r:id="rId6"/>
    <p:sldId id="320" r:id="rId7"/>
    <p:sldId id="330" r:id="rId8"/>
    <p:sldId id="324" r:id="rId9"/>
    <p:sldId id="323" r:id="rId10"/>
    <p:sldId id="325" r:id="rId11"/>
    <p:sldId id="326" r:id="rId12"/>
    <p:sldId id="327" r:id="rId13"/>
    <p:sldId id="333" r:id="rId14"/>
    <p:sldId id="334" r:id="rId15"/>
    <p:sldId id="332" r:id="rId16"/>
    <p:sldId id="335" r:id="rId17"/>
    <p:sldId id="336" r:id="rId18"/>
  </p:sldIdLst>
  <p:sldSz cx="9144000" cy="5149850"/>
  <p:notesSz cx="9926638" cy="67976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3027"/>
    <a:srgbClr val="0054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2B3FB2-7B11-43EC-918D-8B0BE766D68F}" v="26" dt="2025-02-19T18:13:54.934"/>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712" autoAdjust="0"/>
  </p:normalViewPr>
  <p:slideViewPr>
    <p:cSldViewPr snapToGrid="0">
      <p:cViewPr varScale="1">
        <p:scale>
          <a:sx n="135" d="100"/>
          <a:sy n="135" d="100"/>
        </p:scale>
        <p:origin x="1234" y="91"/>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smine Stansfield" userId="S::staja19@stjames.co.uk::a344aa2d-8d9c-48bd-bad8-46c3a9dba7bd" providerId="AD" clId="Web-{9EF931FD-BF90-93A2-1F8D-87CF00CBA178}"/>
    <pc:docChg chg="addSld delSld modSld">
      <pc:chgData name="Jasmine Stansfield" userId="S::staja19@stjames.co.uk::a344aa2d-8d9c-48bd-bad8-46c3a9dba7bd" providerId="AD" clId="Web-{9EF931FD-BF90-93A2-1F8D-87CF00CBA178}" dt="2025-02-12T08:35:43.048" v="13"/>
      <pc:docMkLst>
        <pc:docMk/>
      </pc:docMkLst>
      <pc:sldChg chg="delSp modSp add replId">
        <pc:chgData name="Jasmine Stansfield" userId="S::staja19@stjames.co.uk::a344aa2d-8d9c-48bd-bad8-46c3a9dba7bd" providerId="AD" clId="Web-{9EF931FD-BF90-93A2-1F8D-87CF00CBA178}" dt="2025-02-12T08:35:43.048" v="13"/>
        <pc:sldMkLst>
          <pc:docMk/>
          <pc:sldMk cId="1683456760" sldId="329"/>
        </pc:sldMkLst>
      </pc:sldChg>
      <pc:sldChg chg="del">
        <pc:chgData name="Jasmine Stansfield" userId="S::staja19@stjames.co.uk::a344aa2d-8d9c-48bd-bad8-46c3a9dba7bd" providerId="AD" clId="Web-{9EF931FD-BF90-93A2-1F8D-87CF00CBA178}" dt="2025-02-12T08:35:17.421" v="0"/>
        <pc:sldMkLst>
          <pc:docMk/>
          <pc:sldMk cId="3557675426" sldId="329"/>
        </pc:sldMkLst>
      </pc:sldChg>
    </pc:docChg>
  </pc:docChgLst>
  <pc:docChgLst>
    <pc:chgData name="Stav Aristokle-Hill" userId="c24f71ca-6ae1-4679-9e96-349ee993f27d" providerId="ADAL" clId="{1D79FF2C-8DDE-4828-82CD-986383FB004F}"/>
    <pc:docChg chg="custSel addSld modSld">
      <pc:chgData name="Stav Aristokle-Hill" userId="c24f71ca-6ae1-4679-9e96-349ee993f27d" providerId="ADAL" clId="{1D79FF2C-8DDE-4828-82CD-986383FB004F}" dt="2025-01-29T18:24:36.047" v="75" actId="20577"/>
      <pc:docMkLst>
        <pc:docMk/>
      </pc:docMkLst>
      <pc:sldChg chg="addSp delSp modSp add mod">
        <pc:chgData name="Stav Aristokle-Hill" userId="c24f71ca-6ae1-4679-9e96-349ee993f27d" providerId="ADAL" clId="{1D79FF2C-8DDE-4828-82CD-986383FB004F}" dt="2025-01-29T18:24:36.047" v="75" actId="20577"/>
        <pc:sldMkLst>
          <pc:docMk/>
          <pc:sldMk cId="3557675426" sldId="329"/>
        </pc:sldMkLst>
      </pc:sldChg>
    </pc:docChg>
  </pc:docChgLst>
  <pc:docChgLst>
    <pc:chgData name="Stav Aristokle-Hill" userId="S::stav.aristokle-hill@berkeleygroup.co.uk::c24f71ca-6ae1-4679-9e96-349ee993f27d" providerId="AD" clId="Web-{628EA15E-CD7B-1E18-048B-FB6329268C54}"/>
    <pc:docChg chg="addSld delSld modSld">
      <pc:chgData name="Stav Aristokle-Hill" userId="S::stav.aristokle-hill@berkeleygroup.co.uk::c24f71ca-6ae1-4679-9e96-349ee993f27d" providerId="AD" clId="Web-{628EA15E-CD7B-1E18-048B-FB6329268C54}" dt="2025-01-29T17:27:25.492" v="31"/>
      <pc:docMkLst>
        <pc:docMk/>
      </pc:docMkLst>
      <pc:sldChg chg="addSp delSp modSp">
        <pc:chgData name="Stav Aristokle-Hill" userId="S::stav.aristokle-hill@berkeleygroup.co.uk::c24f71ca-6ae1-4679-9e96-349ee993f27d" providerId="AD" clId="Web-{628EA15E-CD7B-1E18-048B-FB6329268C54}" dt="2025-01-29T17:23:06.421" v="4" actId="1076"/>
        <pc:sldMkLst>
          <pc:docMk/>
          <pc:sldMk cId="818859080" sldId="326"/>
        </pc:sldMkLst>
        <pc:picChg chg="add mod">
          <ac:chgData name="Stav Aristokle-Hill" userId="S::stav.aristokle-hill@berkeleygroup.co.uk::c24f71ca-6ae1-4679-9e96-349ee993f27d" providerId="AD" clId="Web-{628EA15E-CD7B-1E18-048B-FB6329268C54}" dt="2025-01-29T17:23:06.421" v="4" actId="1076"/>
          <ac:picMkLst>
            <pc:docMk/>
            <pc:sldMk cId="818859080" sldId="326"/>
            <ac:picMk id="7" creationId="{34FCBEC4-4100-E8C5-3F69-4D707EE887EB}"/>
          </ac:picMkLst>
        </pc:picChg>
      </pc:sldChg>
      <pc:sldChg chg="new del">
        <pc:chgData name="Stav Aristokle-Hill" userId="S::stav.aristokle-hill@berkeleygroup.co.uk::c24f71ca-6ae1-4679-9e96-349ee993f27d" providerId="AD" clId="Web-{628EA15E-CD7B-1E18-048B-FB6329268C54}" dt="2025-01-29T17:25:50.020" v="6"/>
        <pc:sldMkLst>
          <pc:docMk/>
          <pc:sldMk cId="3211198799" sldId="328"/>
        </pc:sldMkLst>
      </pc:sldChg>
      <pc:sldChg chg="addSp delSp modSp add replId">
        <pc:chgData name="Stav Aristokle-Hill" userId="S::stav.aristokle-hill@berkeleygroup.co.uk::c24f71ca-6ae1-4679-9e96-349ee993f27d" providerId="AD" clId="Web-{628EA15E-CD7B-1E18-048B-FB6329268C54}" dt="2025-01-29T17:27:25.492" v="31"/>
        <pc:sldMkLst>
          <pc:docMk/>
          <pc:sldMk cId="3785341706" sldId="328"/>
        </pc:sldMkLst>
      </pc:sldChg>
    </pc:docChg>
  </pc:docChgLst>
  <pc:docChgLst>
    <pc:chgData name="Stav Aristokle-Hill" userId="c24f71ca-6ae1-4679-9e96-349ee993f27d" providerId="ADAL" clId="{402B3FB2-7B11-43EC-918D-8B0BE766D68F}"/>
    <pc:docChg chg="undo custSel addSld delSld modSld sldOrd">
      <pc:chgData name="Stav Aristokle-Hill" userId="c24f71ca-6ae1-4679-9e96-349ee993f27d" providerId="ADAL" clId="{402B3FB2-7B11-43EC-918D-8B0BE766D68F}" dt="2025-02-19T18:33:39.830" v="387" actId="14100"/>
      <pc:docMkLst>
        <pc:docMk/>
      </pc:docMkLst>
      <pc:sldChg chg="addSp delSp modSp mod">
        <pc:chgData name="Stav Aristokle-Hill" userId="c24f71ca-6ae1-4679-9e96-349ee993f27d" providerId="ADAL" clId="{402B3FB2-7B11-43EC-918D-8B0BE766D68F}" dt="2025-02-19T17:50:00.852" v="21" actId="14100"/>
        <pc:sldMkLst>
          <pc:docMk/>
          <pc:sldMk cId="2399795651" sldId="325"/>
        </pc:sldMkLst>
        <pc:spChg chg="del mod">
          <ac:chgData name="Stav Aristokle-Hill" userId="c24f71ca-6ae1-4679-9e96-349ee993f27d" providerId="ADAL" clId="{402B3FB2-7B11-43EC-918D-8B0BE766D68F}" dt="2025-02-19T17:17:44.893" v="1" actId="478"/>
          <ac:spMkLst>
            <pc:docMk/>
            <pc:sldMk cId="2399795651" sldId="325"/>
            <ac:spMk id="9" creationId="{FFAF6CD0-BB1B-9ADC-0770-B153ACB4E60F}"/>
          </ac:spMkLst>
        </pc:spChg>
        <pc:spChg chg="mod">
          <ac:chgData name="Stav Aristokle-Hill" userId="c24f71ca-6ae1-4679-9e96-349ee993f27d" providerId="ADAL" clId="{402B3FB2-7B11-43EC-918D-8B0BE766D68F}" dt="2025-02-19T17:17:58.201" v="10" actId="20577"/>
          <ac:spMkLst>
            <pc:docMk/>
            <pc:sldMk cId="2399795651" sldId="325"/>
            <ac:spMk id="10" creationId="{9C32D65A-43AF-D263-95AF-AC1566015C92}"/>
          </ac:spMkLst>
        </pc:spChg>
        <pc:graphicFrameChg chg="add mod">
          <ac:chgData name="Stav Aristokle-Hill" userId="c24f71ca-6ae1-4679-9e96-349ee993f27d" providerId="ADAL" clId="{402B3FB2-7B11-43EC-918D-8B0BE766D68F}" dt="2025-02-19T17:50:00.852" v="21" actId="14100"/>
          <ac:graphicFrameMkLst>
            <pc:docMk/>
            <pc:sldMk cId="2399795651" sldId="325"/>
            <ac:graphicFrameMk id="7" creationId="{40800E4C-87A4-4CEF-5783-F8F8D64DA973}"/>
          </ac:graphicFrameMkLst>
        </pc:graphicFrameChg>
        <pc:graphicFrameChg chg="del">
          <ac:chgData name="Stav Aristokle-Hill" userId="c24f71ca-6ae1-4679-9e96-349ee993f27d" providerId="ADAL" clId="{402B3FB2-7B11-43EC-918D-8B0BE766D68F}" dt="2025-02-19T17:17:51.944" v="2" actId="478"/>
          <ac:graphicFrameMkLst>
            <pc:docMk/>
            <pc:sldMk cId="2399795651" sldId="325"/>
            <ac:graphicFrameMk id="8" creationId="{10C9C19E-193D-A338-077F-0B2B8253A587}"/>
          </ac:graphicFrameMkLst>
        </pc:graphicFrameChg>
      </pc:sldChg>
      <pc:sldChg chg="addSp delSp modSp mod">
        <pc:chgData name="Stav Aristokle-Hill" userId="c24f71ca-6ae1-4679-9e96-349ee993f27d" providerId="ADAL" clId="{402B3FB2-7B11-43EC-918D-8B0BE766D68F}" dt="2025-02-19T18:33:39.830" v="387" actId="14100"/>
        <pc:sldMkLst>
          <pc:docMk/>
          <pc:sldMk cId="1015534554" sldId="327"/>
        </pc:sldMkLst>
        <pc:spChg chg="mod">
          <ac:chgData name="Stav Aristokle-Hill" userId="c24f71ca-6ae1-4679-9e96-349ee993f27d" providerId="ADAL" clId="{402B3FB2-7B11-43EC-918D-8B0BE766D68F}" dt="2025-02-19T18:33:33.696" v="385" actId="1076"/>
          <ac:spMkLst>
            <pc:docMk/>
            <pc:sldMk cId="1015534554" sldId="327"/>
            <ac:spMk id="7" creationId="{7038EE6A-55FA-4CDD-1DC4-58DCC3461FDF}"/>
          </ac:spMkLst>
        </pc:spChg>
        <pc:spChg chg="mod">
          <ac:chgData name="Stav Aristokle-Hill" userId="c24f71ca-6ae1-4679-9e96-349ee993f27d" providerId="ADAL" clId="{402B3FB2-7B11-43EC-918D-8B0BE766D68F}" dt="2025-02-19T18:33:30.053" v="384" actId="1076"/>
          <ac:spMkLst>
            <pc:docMk/>
            <pc:sldMk cId="1015534554" sldId="327"/>
            <ac:spMk id="8" creationId="{8439C22A-5D61-C3B5-8F09-EDAD7537038A}"/>
          </ac:spMkLst>
        </pc:spChg>
        <pc:spChg chg="del">
          <ac:chgData name="Stav Aristokle-Hill" userId="c24f71ca-6ae1-4679-9e96-349ee993f27d" providerId="ADAL" clId="{402B3FB2-7B11-43EC-918D-8B0BE766D68F}" dt="2025-02-19T17:50:11.347" v="22" actId="478"/>
          <ac:spMkLst>
            <pc:docMk/>
            <pc:sldMk cId="1015534554" sldId="327"/>
            <ac:spMk id="9" creationId="{31BE589E-0FAC-3DC7-AB39-B321CC9BEA78}"/>
          </ac:spMkLst>
        </pc:spChg>
        <pc:spChg chg="mod">
          <ac:chgData name="Stav Aristokle-Hill" userId="c24f71ca-6ae1-4679-9e96-349ee993f27d" providerId="ADAL" clId="{402B3FB2-7B11-43EC-918D-8B0BE766D68F}" dt="2025-02-19T18:15:05.786" v="326" actId="20577"/>
          <ac:spMkLst>
            <pc:docMk/>
            <pc:sldMk cId="1015534554" sldId="327"/>
            <ac:spMk id="10" creationId="{1F7AF39E-7132-5C1D-C8DD-DEF29D4AA753}"/>
          </ac:spMkLst>
        </pc:spChg>
        <pc:picChg chg="add mod">
          <ac:chgData name="Stav Aristokle-Hill" userId="c24f71ca-6ae1-4679-9e96-349ee993f27d" providerId="ADAL" clId="{402B3FB2-7B11-43EC-918D-8B0BE766D68F}" dt="2025-02-19T18:33:39.830" v="387" actId="14100"/>
          <ac:picMkLst>
            <pc:docMk/>
            <pc:sldMk cId="1015534554" sldId="327"/>
            <ac:picMk id="13" creationId="{2436D84A-7BA7-3BD8-71D2-8E35F74280FD}"/>
          </ac:picMkLst>
        </pc:picChg>
        <pc:picChg chg="add del mod">
          <ac:chgData name="Stav Aristokle-Hill" userId="c24f71ca-6ae1-4679-9e96-349ee993f27d" providerId="ADAL" clId="{402B3FB2-7B11-43EC-918D-8B0BE766D68F}" dt="2025-02-19T18:32:53.985" v="373" actId="478"/>
          <ac:picMkLst>
            <pc:docMk/>
            <pc:sldMk cId="1015534554" sldId="327"/>
            <ac:picMk id="15" creationId="{D0C5CADB-0CAA-BBFA-5A2A-4F6DC7C33F1B}"/>
          </ac:picMkLst>
        </pc:picChg>
        <pc:picChg chg="add mod">
          <ac:chgData name="Stav Aristokle-Hill" userId="c24f71ca-6ae1-4679-9e96-349ee993f27d" providerId="ADAL" clId="{402B3FB2-7B11-43EC-918D-8B0BE766D68F}" dt="2025-02-19T18:33:11.283" v="379" actId="1076"/>
          <ac:picMkLst>
            <pc:docMk/>
            <pc:sldMk cId="1015534554" sldId="327"/>
            <ac:picMk id="19" creationId="{3BF42A80-BD7A-8A94-09B4-11B9895BCE9C}"/>
          </ac:picMkLst>
        </pc:picChg>
      </pc:sldChg>
      <pc:sldChg chg="del">
        <pc:chgData name="Stav Aristokle-Hill" userId="c24f71ca-6ae1-4679-9e96-349ee993f27d" providerId="ADAL" clId="{402B3FB2-7B11-43EC-918D-8B0BE766D68F}" dt="2025-02-19T17:23:05.722" v="13" actId="47"/>
        <pc:sldMkLst>
          <pc:docMk/>
          <pc:sldMk cId="3785341706" sldId="328"/>
        </pc:sldMkLst>
      </pc:sldChg>
      <pc:sldChg chg="del">
        <pc:chgData name="Stav Aristokle-Hill" userId="c24f71ca-6ae1-4679-9e96-349ee993f27d" providerId="ADAL" clId="{402B3FB2-7B11-43EC-918D-8B0BE766D68F}" dt="2025-02-19T17:23:27.411" v="15" actId="47"/>
        <pc:sldMkLst>
          <pc:docMk/>
          <pc:sldMk cId="1683456760" sldId="329"/>
        </pc:sldMkLst>
      </pc:sldChg>
      <pc:sldChg chg="modSp add mod ord">
        <pc:chgData name="Stav Aristokle-Hill" userId="c24f71ca-6ae1-4679-9e96-349ee993f27d" providerId="ADAL" clId="{402B3FB2-7B11-43EC-918D-8B0BE766D68F}" dt="2025-02-19T17:55:57.723" v="71" actId="113"/>
        <pc:sldMkLst>
          <pc:docMk/>
          <pc:sldMk cId="2725176831" sldId="330"/>
        </pc:sldMkLst>
        <pc:spChg chg="mod">
          <ac:chgData name="Stav Aristokle-Hill" userId="c24f71ca-6ae1-4679-9e96-349ee993f27d" providerId="ADAL" clId="{402B3FB2-7B11-43EC-918D-8B0BE766D68F}" dt="2025-02-19T17:55:57.723" v="71" actId="113"/>
          <ac:spMkLst>
            <pc:docMk/>
            <pc:sldMk cId="2725176831" sldId="330"/>
            <ac:spMk id="7" creationId="{230CDC1C-645C-F9BA-9619-1B097992A55A}"/>
          </ac:spMkLst>
        </pc:spChg>
      </pc:sldChg>
      <pc:sldChg chg="add del">
        <pc:chgData name="Stav Aristokle-Hill" userId="c24f71ca-6ae1-4679-9e96-349ee993f27d" providerId="ADAL" clId="{402B3FB2-7B11-43EC-918D-8B0BE766D68F}" dt="2025-02-19T18:02:28.698" v="103" actId="47"/>
        <pc:sldMkLst>
          <pc:docMk/>
          <pc:sldMk cId="3966593226" sldId="331"/>
        </pc:sldMkLst>
      </pc:sldChg>
      <pc:sldChg chg="addSp delSp modSp add mod">
        <pc:chgData name="Stav Aristokle-Hill" userId="c24f71ca-6ae1-4679-9e96-349ee993f27d" providerId="ADAL" clId="{402B3FB2-7B11-43EC-918D-8B0BE766D68F}" dt="2025-02-19T18:09:34.362" v="197" actId="20577"/>
        <pc:sldMkLst>
          <pc:docMk/>
          <pc:sldMk cId="92905310" sldId="332"/>
        </pc:sldMkLst>
        <pc:spChg chg="del mod">
          <ac:chgData name="Stav Aristokle-Hill" userId="c24f71ca-6ae1-4679-9e96-349ee993f27d" providerId="ADAL" clId="{402B3FB2-7B11-43EC-918D-8B0BE766D68F}" dt="2025-02-19T18:02:50.569" v="108" actId="478"/>
          <ac:spMkLst>
            <pc:docMk/>
            <pc:sldMk cId="92905310" sldId="332"/>
            <ac:spMk id="5" creationId="{D339C2E2-E483-E9B8-7610-4E21380F913C}"/>
          </ac:spMkLst>
        </pc:spChg>
        <pc:spChg chg="mod">
          <ac:chgData name="Stav Aristokle-Hill" userId="c24f71ca-6ae1-4679-9e96-349ee993f27d" providerId="ADAL" clId="{402B3FB2-7B11-43EC-918D-8B0BE766D68F}" dt="2025-02-19T18:09:34.362" v="197" actId="20577"/>
          <ac:spMkLst>
            <pc:docMk/>
            <pc:sldMk cId="92905310" sldId="332"/>
            <ac:spMk id="10" creationId="{87ED4914-A2F3-B031-EFF2-CB524C2052A3}"/>
          </ac:spMkLst>
        </pc:spChg>
        <pc:spChg chg="mod">
          <ac:chgData name="Stav Aristokle-Hill" userId="c24f71ca-6ae1-4679-9e96-349ee993f27d" providerId="ADAL" clId="{402B3FB2-7B11-43EC-918D-8B0BE766D68F}" dt="2025-02-19T18:05:21.627" v="135" actId="403"/>
          <ac:spMkLst>
            <pc:docMk/>
            <pc:sldMk cId="92905310" sldId="332"/>
            <ac:spMk id="12" creationId="{8698BAB3-C821-8D77-45A6-48170C48526C}"/>
          </ac:spMkLst>
        </pc:spChg>
        <pc:spChg chg="mod">
          <ac:chgData name="Stav Aristokle-Hill" userId="c24f71ca-6ae1-4679-9e96-349ee993f27d" providerId="ADAL" clId="{402B3FB2-7B11-43EC-918D-8B0BE766D68F}" dt="2025-02-19T18:05:21.627" v="135" actId="403"/>
          <ac:spMkLst>
            <pc:docMk/>
            <pc:sldMk cId="92905310" sldId="332"/>
            <ac:spMk id="13" creationId="{7E865906-38DC-60AE-A2AC-A9E99B1C9E31}"/>
          </ac:spMkLst>
        </pc:spChg>
        <pc:spChg chg="mod">
          <ac:chgData name="Stav Aristokle-Hill" userId="c24f71ca-6ae1-4679-9e96-349ee993f27d" providerId="ADAL" clId="{402B3FB2-7B11-43EC-918D-8B0BE766D68F}" dt="2025-02-19T18:05:21.627" v="135" actId="403"/>
          <ac:spMkLst>
            <pc:docMk/>
            <pc:sldMk cId="92905310" sldId="332"/>
            <ac:spMk id="14" creationId="{02B98740-00AB-E9A4-DCDF-5299C0A2963F}"/>
          </ac:spMkLst>
        </pc:spChg>
        <pc:spChg chg="mod">
          <ac:chgData name="Stav Aristokle-Hill" userId="c24f71ca-6ae1-4679-9e96-349ee993f27d" providerId="ADAL" clId="{402B3FB2-7B11-43EC-918D-8B0BE766D68F}" dt="2025-02-19T18:05:21.627" v="135" actId="403"/>
          <ac:spMkLst>
            <pc:docMk/>
            <pc:sldMk cId="92905310" sldId="332"/>
            <ac:spMk id="19" creationId="{F8354A7E-8CEF-6E28-690A-AAEA0BAE6C2A}"/>
          </ac:spMkLst>
        </pc:spChg>
        <pc:spChg chg="mod">
          <ac:chgData name="Stav Aristokle-Hill" userId="c24f71ca-6ae1-4679-9e96-349ee993f27d" providerId="ADAL" clId="{402B3FB2-7B11-43EC-918D-8B0BE766D68F}" dt="2025-02-19T18:07:26.931" v="151" actId="14100"/>
          <ac:spMkLst>
            <pc:docMk/>
            <pc:sldMk cId="92905310" sldId="332"/>
            <ac:spMk id="20" creationId="{CBB2306F-66F6-1A8F-F14E-77FBCDE9848E}"/>
          </ac:spMkLst>
        </pc:spChg>
        <pc:spChg chg="mod">
          <ac:chgData name="Stav Aristokle-Hill" userId="c24f71ca-6ae1-4679-9e96-349ee993f27d" providerId="ADAL" clId="{402B3FB2-7B11-43EC-918D-8B0BE766D68F}" dt="2025-02-19T18:03:07.147" v="111"/>
          <ac:spMkLst>
            <pc:docMk/>
            <pc:sldMk cId="92905310" sldId="332"/>
            <ac:spMk id="23" creationId="{6496D367-B238-3F12-A1E0-C23D3D4BEE88}"/>
          </ac:spMkLst>
        </pc:spChg>
        <pc:spChg chg="mod">
          <ac:chgData name="Stav Aristokle-Hill" userId="c24f71ca-6ae1-4679-9e96-349ee993f27d" providerId="ADAL" clId="{402B3FB2-7B11-43EC-918D-8B0BE766D68F}" dt="2025-02-19T18:03:07.147" v="111"/>
          <ac:spMkLst>
            <pc:docMk/>
            <pc:sldMk cId="92905310" sldId="332"/>
            <ac:spMk id="24" creationId="{BD37EE74-9FED-D3A7-45ED-16F078383941}"/>
          </ac:spMkLst>
        </pc:spChg>
        <pc:spChg chg="mod">
          <ac:chgData name="Stav Aristokle-Hill" userId="c24f71ca-6ae1-4679-9e96-349ee993f27d" providerId="ADAL" clId="{402B3FB2-7B11-43EC-918D-8B0BE766D68F}" dt="2025-02-19T18:03:07.147" v="111"/>
          <ac:spMkLst>
            <pc:docMk/>
            <pc:sldMk cId="92905310" sldId="332"/>
            <ac:spMk id="25" creationId="{64B28CE2-5342-5B47-C04C-92042F7E5509}"/>
          </ac:spMkLst>
        </pc:spChg>
        <pc:spChg chg="mod">
          <ac:chgData name="Stav Aristokle-Hill" userId="c24f71ca-6ae1-4679-9e96-349ee993f27d" providerId="ADAL" clId="{402B3FB2-7B11-43EC-918D-8B0BE766D68F}" dt="2025-02-19T18:03:07.147" v="111"/>
          <ac:spMkLst>
            <pc:docMk/>
            <pc:sldMk cId="92905310" sldId="332"/>
            <ac:spMk id="28" creationId="{9E64C409-B066-748B-A139-394B6F118EED}"/>
          </ac:spMkLst>
        </pc:spChg>
        <pc:spChg chg="mod">
          <ac:chgData name="Stav Aristokle-Hill" userId="c24f71ca-6ae1-4679-9e96-349ee993f27d" providerId="ADAL" clId="{402B3FB2-7B11-43EC-918D-8B0BE766D68F}" dt="2025-02-19T18:03:07.147" v="111"/>
          <ac:spMkLst>
            <pc:docMk/>
            <pc:sldMk cId="92905310" sldId="332"/>
            <ac:spMk id="29" creationId="{0B62D841-F37F-93B0-9F95-CD9499C6440E}"/>
          </ac:spMkLst>
        </pc:spChg>
        <pc:spChg chg="add mod">
          <ac:chgData name="Stav Aristokle-Hill" userId="c24f71ca-6ae1-4679-9e96-349ee993f27d" providerId="ADAL" clId="{402B3FB2-7B11-43EC-918D-8B0BE766D68F}" dt="2025-02-19T18:04:56.962" v="129" actId="255"/>
          <ac:spMkLst>
            <pc:docMk/>
            <pc:sldMk cId="92905310" sldId="332"/>
            <ac:spMk id="31" creationId="{5E18BD60-9A6E-B216-171E-371C6A120528}"/>
          </ac:spMkLst>
        </pc:spChg>
        <pc:spChg chg="add mod">
          <ac:chgData name="Stav Aristokle-Hill" userId="c24f71ca-6ae1-4679-9e96-349ee993f27d" providerId="ADAL" clId="{402B3FB2-7B11-43EC-918D-8B0BE766D68F}" dt="2025-02-19T18:07:20.539" v="149" actId="14100"/>
          <ac:spMkLst>
            <pc:docMk/>
            <pc:sldMk cId="92905310" sldId="332"/>
            <ac:spMk id="34" creationId="{6E082488-5B09-BE98-EF4D-6EFDF93CD17B}"/>
          </ac:spMkLst>
        </pc:spChg>
        <pc:grpChg chg="add mod">
          <ac:chgData name="Stav Aristokle-Hill" userId="c24f71ca-6ae1-4679-9e96-349ee993f27d" providerId="ADAL" clId="{402B3FB2-7B11-43EC-918D-8B0BE766D68F}" dt="2025-02-19T18:07:41.826" v="154" actId="1076"/>
          <ac:grpSpMkLst>
            <pc:docMk/>
            <pc:sldMk cId="92905310" sldId="332"/>
            <ac:grpSpMk id="8" creationId="{3B8F876E-8A69-E651-AF69-B6742122BBA6}"/>
          </ac:grpSpMkLst>
        </pc:grpChg>
        <pc:grpChg chg="add mod">
          <ac:chgData name="Stav Aristokle-Hill" userId="c24f71ca-6ae1-4679-9e96-349ee993f27d" providerId="ADAL" clId="{402B3FB2-7B11-43EC-918D-8B0BE766D68F}" dt="2025-02-19T18:03:07.147" v="111"/>
          <ac:grpSpMkLst>
            <pc:docMk/>
            <pc:sldMk cId="92905310" sldId="332"/>
            <ac:grpSpMk id="22" creationId="{45B57592-CF2B-1938-0D22-2B5B960A08BF}"/>
          </ac:grpSpMkLst>
        </pc:grpChg>
        <pc:picChg chg="del mod">
          <ac:chgData name="Stav Aristokle-Hill" userId="c24f71ca-6ae1-4679-9e96-349ee993f27d" providerId="ADAL" clId="{402B3FB2-7B11-43EC-918D-8B0BE766D68F}" dt="2025-02-19T18:02:47.775" v="106" actId="478"/>
          <ac:picMkLst>
            <pc:docMk/>
            <pc:sldMk cId="92905310" sldId="332"/>
            <ac:picMk id="9" creationId="{FACF20F7-2F3E-173F-1E4F-4A50A9DC473E}"/>
          </ac:picMkLst>
        </pc:picChg>
        <pc:cxnChg chg="mod">
          <ac:chgData name="Stav Aristokle-Hill" userId="c24f71ca-6ae1-4679-9e96-349ee993f27d" providerId="ADAL" clId="{402B3FB2-7B11-43EC-918D-8B0BE766D68F}" dt="2025-02-19T18:05:10.784" v="132" actId="1076"/>
          <ac:cxnSpMkLst>
            <pc:docMk/>
            <pc:sldMk cId="92905310" sldId="332"/>
            <ac:cxnSpMk id="15" creationId="{6F4431D7-8FDC-E6A9-09F5-50053E28CD4B}"/>
          </ac:cxnSpMkLst>
        </pc:cxnChg>
        <pc:cxnChg chg="mod">
          <ac:chgData name="Stav Aristokle-Hill" userId="c24f71ca-6ae1-4679-9e96-349ee993f27d" providerId="ADAL" clId="{402B3FB2-7B11-43EC-918D-8B0BE766D68F}" dt="2025-02-19T18:02:55.780" v="109"/>
          <ac:cxnSpMkLst>
            <pc:docMk/>
            <pc:sldMk cId="92905310" sldId="332"/>
            <ac:cxnSpMk id="18" creationId="{0405C74E-A6BB-D46E-F260-F4060C0C090D}"/>
          </ac:cxnSpMkLst>
        </pc:cxnChg>
        <pc:cxnChg chg="mod">
          <ac:chgData name="Stav Aristokle-Hill" userId="c24f71ca-6ae1-4679-9e96-349ee993f27d" providerId="ADAL" clId="{402B3FB2-7B11-43EC-918D-8B0BE766D68F}" dt="2025-02-19T18:02:55.780" v="109"/>
          <ac:cxnSpMkLst>
            <pc:docMk/>
            <pc:sldMk cId="92905310" sldId="332"/>
            <ac:cxnSpMk id="21" creationId="{4D1F3B79-1FE9-95D1-F84B-58B851EE9ABE}"/>
          </ac:cxnSpMkLst>
        </pc:cxnChg>
        <pc:cxnChg chg="mod">
          <ac:chgData name="Stav Aristokle-Hill" userId="c24f71ca-6ae1-4679-9e96-349ee993f27d" providerId="ADAL" clId="{402B3FB2-7B11-43EC-918D-8B0BE766D68F}" dt="2025-02-19T18:03:07.147" v="111"/>
          <ac:cxnSpMkLst>
            <pc:docMk/>
            <pc:sldMk cId="92905310" sldId="332"/>
            <ac:cxnSpMk id="26" creationId="{CA14035E-F514-8FF3-6813-F390CDC528E6}"/>
          </ac:cxnSpMkLst>
        </pc:cxnChg>
        <pc:cxnChg chg="mod">
          <ac:chgData name="Stav Aristokle-Hill" userId="c24f71ca-6ae1-4679-9e96-349ee993f27d" providerId="ADAL" clId="{402B3FB2-7B11-43EC-918D-8B0BE766D68F}" dt="2025-02-19T18:03:07.147" v="111"/>
          <ac:cxnSpMkLst>
            <pc:docMk/>
            <pc:sldMk cId="92905310" sldId="332"/>
            <ac:cxnSpMk id="27" creationId="{DD3C1078-CC23-D176-0462-E049C48E860A}"/>
          </ac:cxnSpMkLst>
        </pc:cxnChg>
        <pc:cxnChg chg="mod">
          <ac:chgData name="Stav Aristokle-Hill" userId="c24f71ca-6ae1-4679-9e96-349ee993f27d" providerId="ADAL" clId="{402B3FB2-7B11-43EC-918D-8B0BE766D68F}" dt="2025-02-19T18:03:07.147" v="111"/>
          <ac:cxnSpMkLst>
            <pc:docMk/>
            <pc:sldMk cId="92905310" sldId="332"/>
            <ac:cxnSpMk id="30" creationId="{686C2457-8715-DACF-3E4E-B0AB43447C75}"/>
          </ac:cxnSpMkLst>
        </pc:cxnChg>
        <pc:cxnChg chg="add mod">
          <ac:chgData name="Stav Aristokle-Hill" userId="c24f71ca-6ae1-4679-9e96-349ee993f27d" providerId="ADAL" clId="{402B3FB2-7B11-43EC-918D-8B0BE766D68F}" dt="2025-02-19T18:08:08.824" v="158" actId="1582"/>
          <ac:cxnSpMkLst>
            <pc:docMk/>
            <pc:sldMk cId="92905310" sldId="332"/>
            <ac:cxnSpMk id="32" creationId="{4F432E10-779B-6EE5-B225-AEAD39A88CF3}"/>
          </ac:cxnSpMkLst>
        </pc:cxnChg>
        <pc:cxnChg chg="add mod">
          <ac:chgData name="Stav Aristokle-Hill" userId="c24f71ca-6ae1-4679-9e96-349ee993f27d" providerId="ADAL" clId="{402B3FB2-7B11-43EC-918D-8B0BE766D68F}" dt="2025-02-19T18:08:08.824" v="158" actId="1582"/>
          <ac:cxnSpMkLst>
            <pc:docMk/>
            <pc:sldMk cId="92905310" sldId="332"/>
            <ac:cxnSpMk id="33" creationId="{ED12AEAC-45C0-BC6C-6AD1-D2260385C800}"/>
          </ac:cxnSpMkLst>
        </pc:cxnChg>
      </pc:sldChg>
      <pc:sldChg chg="addSp delSp modSp add mod">
        <pc:chgData name="Stav Aristokle-Hill" userId="c24f71ca-6ae1-4679-9e96-349ee993f27d" providerId="ADAL" clId="{402B3FB2-7B11-43EC-918D-8B0BE766D68F}" dt="2025-02-19T17:58:45.593" v="82" actId="1076"/>
        <pc:sldMkLst>
          <pc:docMk/>
          <pc:sldMk cId="3534534978" sldId="333"/>
        </pc:sldMkLst>
        <pc:spChg chg="add mod">
          <ac:chgData name="Stav Aristokle-Hill" userId="c24f71ca-6ae1-4679-9e96-349ee993f27d" providerId="ADAL" clId="{402B3FB2-7B11-43EC-918D-8B0BE766D68F}" dt="2025-02-19T17:58:45.593" v="82" actId="1076"/>
          <ac:spMkLst>
            <pc:docMk/>
            <pc:sldMk cId="3534534978" sldId="333"/>
            <ac:spMk id="9" creationId="{9E4E896B-D752-A25C-CDDA-73DDE3BEA49A}"/>
          </ac:spMkLst>
        </pc:spChg>
        <pc:picChg chg="del">
          <ac:chgData name="Stav Aristokle-Hill" userId="c24f71ca-6ae1-4679-9e96-349ee993f27d" providerId="ADAL" clId="{402B3FB2-7B11-43EC-918D-8B0BE766D68F}" dt="2025-02-19T17:57:53.232" v="73" actId="478"/>
          <ac:picMkLst>
            <pc:docMk/>
            <pc:sldMk cId="3534534978" sldId="333"/>
            <ac:picMk id="7" creationId="{176D5567-5F81-08BC-D18D-17ED12845F37}"/>
          </ac:picMkLst>
        </pc:picChg>
        <pc:picChg chg="del">
          <ac:chgData name="Stav Aristokle-Hill" userId="c24f71ca-6ae1-4679-9e96-349ee993f27d" providerId="ADAL" clId="{402B3FB2-7B11-43EC-918D-8B0BE766D68F}" dt="2025-02-19T17:57:53.998" v="74" actId="478"/>
          <ac:picMkLst>
            <pc:docMk/>
            <pc:sldMk cId="3534534978" sldId="333"/>
            <ac:picMk id="8" creationId="{1BF9C339-1CC0-E228-AD1D-05A04B5F53A3}"/>
          </ac:picMkLst>
        </pc:picChg>
        <pc:picChg chg="del">
          <ac:chgData name="Stav Aristokle-Hill" userId="c24f71ca-6ae1-4679-9e96-349ee993f27d" providerId="ADAL" clId="{402B3FB2-7B11-43EC-918D-8B0BE766D68F}" dt="2025-02-19T17:57:54.720" v="75" actId="478"/>
          <ac:picMkLst>
            <pc:docMk/>
            <pc:sldMk cId="3534534978" sldId="333"/>
            <ac:picMk id="12" creationId="{0A7FF30A-6774-311D-BB23-F6FAC5F92C30}"/>
          </ac:picMkLst>
        </pc:picChg>
      </pc:sldChg>
      <pc:sldChg chg="addSp delSp modSp add mod">
        <pc:chgData name="Stav Aristokle-Hill" userId="c24f71ca-6ae1-4679-9e96-349ee993f27d" providerId="ADAL" clId="{402B3FB2-7B11-43EC-918D-8B0BE766D68F}" dt="2025-02-19T18:09:59.862" v="226" actId="6549"/>
        <pc:sldMkLst>
          <pc:docMk/>
          <pc:sldMk cId="220218717" sldId="334"/>
        </pc:sldMkLst>
        <pc:spChg chg="add mod">
          <ac:chgData name="Stav Aristokle-Hill" userId="c24f71ca-6ae1-4679-9e96-349ee993f27d" providerId="ADAL" clId="{402B3FB2-7B11-43EC-918D-8B0BE766D68F}" dt="2025-02-19T17:59:48.622" v="90" actId="20577"/>
          <ac:spMkLst>
            <pc:docMk/>
            <pc:sldMk cId="220218717" sldId="334"/>
            <ac:spMk id="7" creationId="{8047C8D5-81A0-471A-A5F7-F765A72E22D5}"/>
          </ac:spMkLst>
        </pc:spChg>
        <pc:spChg chg="add mod">
          <ac:chgData name="Stav Aristokle-Hill" userId="c24f71ca-6ae1-4679-9e96-349ee993f27d" providerId="ADAL" clId="{402B3FB2-7B11-43EC-918D-8B0BE766D68F}" dt="2025-02-19T18:02:26.610" v="102" actId="6549"/>
          <ac:spMkLst>
            <pc:docMk/>
            <pc:sldMk cId="220218717" sldId="334"/>
            <ac:spMk id="8" creationId="{1161CC43-A488-821B-D873-B0DCEDE3EF3F}"/>
          </ac:spMkLst>
        </pc:spChg>
        <pc:spChg chg="del">
          <ac:chgData name="Stav Aristokle-Hill" userId="c24f71ca-6ae1-4679-9e96-349ee993f27d" providerId="ADAL" clId="{402B3FB2-7B11-43EC-918D-8B0BE766D68F}" dt="2025-02-19T17:59:15.835" v="84" actId="478"/>
          <ac:spMkLst>
            <pc:docMk/>
            <pc:sldMk cId="220218717" sldId="334"/>
            <ac:spMk id="9" creationId="{29D1C974-DCD7-5F40-30E5-2AF128FE38DF}"/>
          </ac:spMkLst>
        </pc:spChg>
        <pc:spChg chg="mod">
          <ac:chgData name="Stav Aristokle-Hill" userId="c24f71ca-6ae1-4679-9e96-349ee993f27d" providerId="ADAL" clId="{402B3FB2-7B11-43EC-918D-8B0BE766D68F}" dt="2025-02-19T18:09:59.862" v="226" actId="6549"/>
          <ac:spMkLst>
            <pc:docMk/>
            <pc:sldMk cId="220218717" sldId="334"/>
            <ac:spMk id="10" creationId="{98FDCFBA-AF72-F6BE-5BFD-A0501FC2E951}"/>
          </ac:spMkLst>
        </pc:spChg>
      </pc:sldChg>
      <pc:sldChg chg="addSp delSp modSp add mod modAnim">
        <pc:chgData name="Stav Aristokle-Hill" userId="c24f71ca-6ae1-4679-9e96-349ee993f27d" providerId="ADAL" clId="{402B3FB2-7B11-43EC-918D-8B0BE766D68F}" dt="2025-02-19T18:13:13.663" v="274" actId="1076"/>
        <pc:sldMkLst>
          <pc:docMk/>
          <pc:sldMk cId="1447732832" sldId="335"/>
        </pc:sldMkLst>
        <pc:spChg chg="del">
          <ac:chgData name="Stav Aristokle-Hill" userId="c24f71ca-6ae1-4679-9e96-349ee993f27d" providerId="ADAL" clId="{402B3FB2-7B11-43EC-918D-8B0BE766D68F}" dt="2025-02-19T18:09:01.388" v="161" actId="478"/>
          <ac:spMkLst>
            <pc:docMk/>
            <pc:sldMk cId="1447732832" sldId="335"/>
            <ac:spMk id="5" creationId="{F99DF62C-DF44-6512-6DE2-F92C54040815}"/>
          </ac:spMkLst>
        </pc:spChg>
        <pc:spChg chg="add mod">
          <ac:chgData name="Stav Aristokle-Hill" userId="c24f71ca-6ae1-4679-9e96-349ee993f27d" providerId="ADAL" clId="{402B3FB2-7B11-43EC-918D-8B0BE766D68F}" dt="2025-02-19T18:12:32.410" v="264" actId="14100"/>
          <ac:spMkLst>
            <pc:docMk/>
            <pc:sldMk cId="1447732832" sldId="335"/>
            <ac:spMk id="8" creationId="{35A4D814-DF11-C39B-3C12-5393E4E0E7AC}"/>
          </ac:spMkLst>
        </pc:spChg>
        <pc:spChg chg="mod">
          <ac:chgData name="Stav Aristokle-Hill" userId="c24f71ca-6ae1-4679-9e96-349ee993f27d" providerId="ADAL" clId="{402B3FB2-7B11-43EC-918D-8B0BE766D68F}" dt="2025-02-19T18:11:02.421" v="244" actId="20577"/>
          <ac:spMkLst>
            <pc:docMk/>
            <pc:sldMk cId="1447732832" sldId="335"/>
            <ac:spMk id="10" creationId="{8F9B3577-A74B-B8C3-910F-F7FA16028A32}"/>
          </ac:spMkLst>
        </pc:spChg>
        <pc:spChg chg="add mod">
          <ac:chgData name="Stav Aristokle-Hill" userId="c24f71ca-6ae1-4679-9e96-349ee993f27d" providerId="ADAL" clId="{402B3FB2-7B11-43EC-918D-8B0BE766D68F}" dt="2025-02-19T18:12:03.293" v="257" actId="108"/>
          <ac:spMkLst>
            <pc:docMk/>
            <pc:sldMk cId="1447732832" sldId="335"/>
            <ac:spMk id="13" creationId="{E36392A8-DCFB-552B-F77B-F024D32B1EE9}"/>
          </ac:spMkLst>
        </pc:spChg>
        <pc:picChg chg="del">
          <ac:chgData name="Stav Aristokle-Hill" userId="c24f71ca-6ae1-4679-9e96-349ee993f27d" providerId="ADAL" clId="{402B3FB2-7B11-43EC-918D-8B0BE766D68F}" dt="2025-02-19T18:08:59.040" v="160" actId="478"/>
          <ac:picMkLst>
            <pc:docMk/>
            <pc:sldMk cId="1447732832" sldId="335"/>
            <ac:picMk id="9" creationId="{FC2A27BD-989C-5C99-64DF-0AA890A59E9B}"/>
          </ac:picMkLst>
        </pc:picChg>
        <pc:picChg chg="add mod">
          <ac:chgData name="Stav Aristokle-Hill" userId="c24f71ca-6ae1-4679-9e96-349ee993f27d" providerId="ADAL" clId="{402B3FB2-7B11-43EC-918D-8B0BE766D68F}" dt="2025-02-19T18:13:13.663" v="274" actId="1076"/>
          <ac:picMkLst>
            <pc:docMk/>
            <pc:sldMk cId="1447732832" sldId="335"/>
            <ac:picMk id="12" creationId="{96044B65-BB71-6D87-F7F1-511918DFD668}"/>
          </ac:picMkLst>
        </pc:picChg>
        <pc:picChg chg="add mod">
          <ac:chgData name="Stav Aristokle-Hill" userId="c24f71ca-6ae1-4679-9e96-349ee993f27d" providerId="ADAL" clId="{402B3FB2-7B11-43EC-918D-8B0BE766D68F}" dt="2025-02-19T18:12:43.867" v="266" actId="1076"/>
          <ac:picMkLst>
            <pc:docMk/>
            <pc:sldMk cId="1447732832" sldId="335"/>
            <ac:picMk id="14" creationId="{1EBEA2DC-DA0D-67FD-B6E4-B6373B98C3FA}"/>
          </ac:picMkLst>
        </pc:picChg>
        <pc:picChg chg="add mod">
          <ac:chgData name="Stav Aristokle-Hill" userId="c24f71ca-6ae1-4679-9e96-349ee993f27d" providerId="ADAL" clId="{402B3FB2-7B11-43EC-918D-8B0BE766D68F}" dt="2025-02-19T18:12:57.423" v="270" actId="14100"/>
          <ac:picMkLst>
            <pc:docMk/>
            <pc:sldMk cId="1447732832" sldId="335"/>
            <ac:picMk id="15" creationId="{B8A49013-0024-9CED-6A04-082AE7FA0891}"/>
          </ac:picMkLst>
        </pc:picChg>
        <pc:picChg chg="add mod">
          <ac:chgData name="Stav Aristokle-Hill" userId="c24f71ca-6ae1-4679-9e96-349ee993f27d" providerId="ADAL" clId="{402B3FB2-7B11-43EC-918D-8B0BE766D68F}" dt="2025-02-19T18:13:08.466" v="273" actId="1076"/>
          <ac:picMkLst>
            <pc:docMk/>
            <pc:sldMk cId="1447732832" sldId="335"/>
            <ac:picMk id="18" creationId="{7C8C9F33-8425-A865-70BE-C2C9A06653C9}"/>
          </ac:picMkLst>
        </pc:picChg>
      </pc:sldChg>
      <pc:sldChg chg="addSp modSp add mod">
        <pc:chgData name="Stav Aristokle-Hill" userId="c24f71ca-6ae1-4679-9e96-349ee993f27d" providerId="ADAL" clId="{402B3FB2-7B11-43EC-918D-8B0BE766D68F}" dt="2025-02-19T18:14:33.091" v="309" actId="20577"/>
        <pc:sldMkLst>
          <pc:docMk/>
          <pc:sldMk cId="148407519" sldId="336"/>
        </pc:sldMkLst>
        <pc:spChg chg="mod">
          <ac:chgData name="Stav Aristokle-Hill" userId="c24f71ca-6ae1-4679-9e96-349ee993f27d" providerId="ADAL" clId="{402B3FB2-7B11-43EC-918D-8B0BE766D68F}" dt="2025-02-19T18:14:13.055" v="296" actId="1076"/>
          <ac:spMkLst>
            <pc:docMk/>
            <pc:sldMk cId="148407519" sldId="336"/>
            <ac:spMk id="5" creationId="{D8701FF9-0A06-8E13-F6F4-653478D241C4}"/>
          </ac:spMkLst>
        </pc:spChg>
        <pc:spChg chg="add mod">
          <ac:chgData name="Stav Aristokle-Hill" userId="c24f71ca-6ae1-4679-9e96-349ee993f27d" providerId="ADAL" clId="{402B3FB2-7B11-43EC-918D-8B0BE766D68F}" dt="2025-02-19T18:14:16.353" v="297" actId="6549"/>
          <ac:spMkLst>
            <pc:docMk/>
            <pc:sldMk cId="148407519" sldId="336"/>
            <ac:spMk id="8" creationId="{389416CC-ED30-3524-D8C2-BF0D490C699D}"/>
          </ac:spMkLst>
        </pc:spChg>
        <pc:spChg chg="mod">
          <ac:chgData name="Stav Aristokle-Hill" userId="c24f71ca-6ae1-4679-9e96-349ee993f27d" providerId="ADAL" clId="{402B3FB2-7B11-43EC-918D-8B0BE766D68F}" dt="2025-02-19T18:14:33.091" v="309" actId="20577"/>
          <ac:spMkLst>
            <pc:docMk/>
            <pc:sldMk cId="148407519" sldId="336"/>
            <ac:spMk id="10" creationId="{A2A3F77A-A31F-C841-1CBD-229EC072E226}"/>
          </ac:spMkLst>
        </pc:spChg>
        <pc:picChg chg="mod">
          <ac:chgData name="Stav Aristokle-Hill" userId="c24f71ca-6ae1-4679-9e96-349ee993f27d" providerId="ADAL" clId="{402B3FB2-7B11-43EC-918D-8B0BE766D68F}" dt="2025-02-19T18:14:20.210" v="298" actId="1076"/>
          <ac:picMkLst>
            <pc:docMk/>
            <pc:sldMk cId="148407519" sldId="336"/>
            <ac:picMk id="9" creationId="{DFB1BCAA-2077-C3FC-3CA3-2B2181069D33}"/>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b="0" i="0" u="none" strike="noStrike" kern="1200" baseline="0">
                <a:solidFill>
                  <a:schemeClr val="dk1">
                    <a:lumMod val="65000"/>
                    <a:lumOff val="35000"/>
                  </a:schemeClr>
                </a:solidFill>
                <a:effectLst/>
                <a:latin typeface="+mn-lt"/>
                <a:ea typeface="+mn-ea"/>
                <a:cs typeface="+mn-cs"/>
              </a:defRPr>
            </a:pPr>
            <a:r>
              <a:rPr lang="en-US"/>
              <a:t>Phase 3 Apprentices </a:t>
            </a:r>
          </a:p>
        </c:rich>
      </c:tx>
      <c:layout>
        <c:manualLayout>
          <c:xMode val="edge"/>
          <c:yMode val="edge"/>
          <c:x val="0.27020122484689413"/>
          <c:y val="2.7777777777777776E-2"/>
        </c:manualLayout>
      </c:layout>
      <c:overlay val="0"/>
      <c:spPr>
        <a:noFill/>
        <a:ln>
          <a:noFill/>
        </a:ln>
        <a:effectLst/>
      </c:spPr>
      <c:txPr>
        <a:bodyPr rot="0" spcFirstLastPara="1" vertOverflow="ellipsis" vert="horz" wrap="square" anchor="ctr" anchorCtr="1"/>
        <a:lstStyle/>
        <a:p>
          <a:pPr>
            <a:defRPr b="0" i="0" u="none" strike="noStrike" kern="1200" baseline="0">
              <a:solidFill>
                <a:schemeClr val="dk1">
                  <a:lumMod val="65000"/>
                  <a:lumOff val="35000"/>
                </a:schemeClr>
              </a:solidFill>
              <a:effectLst/>
              <a:latin typeface="+mn-lt"/>
              <a:ea typeface="+mn-ea"/>
              <a:cs typeface="+mn-cs"/>
            </a:defRPr>
          </a:pPr>
          <a:endParaRPr lang="en-US"/>
        </a:p>
      </c:txPr>
    </c:title>
    <c:autoTitleDeleted val="0"/>
    <c:plotArea>
      <c:layout/>
      <c:barChart>
        <c:barDir val="col"/>
        <c:grouping val="clustered"/>
        <c:varyColors val="0"/>
        <c:ser>
          <c:idx val="0"/>
          <c:order val="0"/>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Sheet1!$A$1:$A$4</c:f>
              <c:numCache>
                <c:formatCode>General</c:formatCode>
                <c:ptCount val="4"/>
                <c:pt idx="0">
                  <c:v>2021</c:v>
                </c:pt>
                <c:pt idx="1">
                  <c:v>2022</c:v>
                </c:pt>
                <c:pt idx="2">
                  <c:v>2023</c:v>
                </c:pt>
                <c:pt idx="3">
                  <c:v>2024</c:v>
                </c:pt>
              </c:numCache>
            </c:numRef>
          </c:cat>
          <c:val>
            <c:numRef>
              <c:f>Sheet1!$B$1:$B$4</c:f>
              <c:numCache>
                <c:formatCode>General</c:formatCode>
                <c:ptCount val="4"/>
                <c:pt idx="0">
                  <c:v>10</c:v>
                </c:pt>
                <c:pt idx="1">
                  <c:v>15</c:v>
                </c:pt>
                <c:pt idx="2">
                  <c:v>10</c:v>
                </c:pt>
                <c:pt idx="3">
                  <c:v>7</c:v>
                </c:pt>
              </c:numCache>
            </c:numRef>
          </c:val>
          <c:extLst>
            <c:ext xmlns:c16="http://schemas.microsoft.com/office/drawing/2014/chart" uri="{C3380CC4-5D6E-409C-BE32-E72D297353CC}">
              <c16:uniqueId val="{00000000-6271-403C-A51B-4B33D50F4656}"/>
            </c:ext>
          </c:extLst>
        </c:ser>
        <c:dLbls>
          <c:dLblPos val="inEnd"/>
          <c:showLegendKey val="0"/>
          <c:showVal val="1"/>
          <c:showCatName val="0"/>
          <c:showSerName val="0"/>
          <c:showPercent val="0"/>
          <c:showBubbleSize val="0"/>
        </c:dLbls>
        <c:gapWidth val="41"/>
        <c:axId val="1232922127"/>
        <c:axId val="1232924527"/>
      </c:barChart>
      <c:catAx>
        <c:axId val="1232922127"/>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65000"/>
                    <a:lumOff val="35000"/>
                  </a:schemeClr>
                </a:solidFill>
                <a:effectLst/>
                <a:latin typeface="+mn-lt"/>
                <a:ea typeface="+mn-ea"/>
                <a:cs typeface="+mn-cs"/>
              </a:defRPr>
            </a:pPr>
            <a:endParaRPr lang="en-US"/>
          </a:p>
        </c:txPr>
        <c:crossAx val="1232924527"/>
        <c:crosses val="autoZero"/>
        <c:auto val="1"/>
        <c:lblAlgn val="ctr"/>
        <c:lblOffset val="100"/>
        <c:noMultiLvlLbl val="0"/>
      </c:catAx>
      <c:valAx>
        <c:axId val="1232924527"/>
        <c:scaling>
          <c:orientation val="minMax"/>
        </c:scaling>
        <c:delete val="1"/>
        <c:axPos val="l"/>
        <c:numFmt formatCode="General" sourceLinked="1"/>
        <c:majorTickMark val="none"/>
        <c:minorTickMark val="none"/>
        <c:tickLblPos val="nextTo"/>
        <c:crossAx val="1232922127"/>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301543" cy="341561"/>
          </a:xfrm>
          <a:prstGeom prst="rect">
            <a:avLst/>
          </a:prstGeom>
        </p:spPr>
        <p:txBody>
          <a:bodyPr vert="horz" lIns="106985" tIns="53492" rIns="106985" bIns="53492" rtlCol="0"/>
          <a:lstStyle>
            <a:lvl1pPr algn="l">
              <a:defRPr sz="1400"/>
            </a:lvl1pPr>
          </a:lstStyle>
          <a:p>
            <a:endParaRPr lang="en-GB"/>
          </a:p>
        </p:txBody>
      </p:sp>
      <p:sp>
        <p:nvSpPr>
          <p:cNvPr id="3" name="Date Placeholder 2"/>
          <p:cNvSpPr>
            <a:spLocks noGrp="1"/>
          </p:cNvSpPr>
          <p:nvPr>
            <p:ph type="dt" idx="1"/>
          </p:nvPr>
        </p:nvSpPr>
        <p:spPr>
          <a:xfrm>
            <a:off x="5623372" y="1"/>
            <a:ext cx="4301543" cy="341561"/>
          </a:xfrm>
          <a:prstGeom prst="rect">
            <a:avLst/>
          </a:prstGeom>
        </p:spPr>
        <p:txBody>
          <a:bodyPr vert="horz" lIns="106985" tIns="53492" rIns="106985" bIns="53492" rtlCol="0"/>
          <a:lstStyle>
            <a:lvl1pPr algn="r">
              <a:defRPr sz="1400"/>
            </a:lvl1pPr>
          </a:lstStyle>
          <a:p>
            <a:fld id="{FF7B685B-5B6A-46DB-BE2E-82C571D57080}" type="datetimeFigureOut">
              <a:rPr lang="en-GB" smtClean="0"/>
              <a:t>19/02/2025</a:t>
            </a:fld>
            <a:endParaRPr lang="en-GB"/>
          </a:p>
        </p:txBody>
      </p:sp>
      <p:sp>
        <p:nvSpPr>
          <p:cNvPr id="4" name="Slide Image Placeholder 3"/>
          <p:cNvSpPr>
            <a:spLocks noGrp="1" noRot="1" noChangeAspect="1"/>
          </p:cNvSpPr>
          <p:nvPr>
            <p:ph type="sldImg" idx="2"/>
          </p:nvPr>
        </p:nvSpPr>
        <p:spPr>
          <a:xfrm>
            <a:off x="2928938" y="850900"/>
            <a:ext cx="4068762" cy="2292350"/>
          </a:xfrm>
          <a:prstGeom prst="rect">
            <a:avLst/>
          </a:prstGeom>
          <a:noFill/>
          <a:ln w="12700">
            <a:solidFill>
              <a:prstClr val="black"/>
            </a:solidFill>
          </a:ln>
        </p:spPr>
        <p:txBody>
          <a:bodyPr vert="horz" lIns="106985" tIns="53492" rIns="106985" bIns="53492" rtlCol="0" anchor="ctr"/>
          <a:lstStyle/>
          <a:p>
            <a:endParaRPr lang="en-GB"/>
          </a:p>
        </p:txBody>
      </p:sp>
      <p:sp>
        <p:nvSpPr>
          <p:cNvPr id="5" name="Notes Placeholder 4"/>
          <p:cNvSpPr>
            <a:spLocks noGrp="1"/>
          </p:cNvSpPr>
          <p:nvPr>
            <p:ph type="body" sz="quarter" idx="3"/>
          </p:nvPr>
        </p:nvSpPr>
        <p:spPr>
          <a:xfrm>
            <a:off x="992664" y="3271016"/>
            <a:ext cx="7941310" cy="2677999"/>
          </a:xfrm>
          <a:prstGeom prst="rect">
            <a:avLst/>
          </a:prstGeom>
        </p:spPr>
        <p:txBody>
          <a:bodyPr vert="horz" lIns="106985" tIns="53492" rIns="106985" bIns="5349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456116"/>
            <a:ext cx="4301543" cy="341559"/>
          </a:xfrm>
          <a:prstGeom prst="rect">
            <a:avLst/>
          </a:prstGeom>
        </p:spPr>
        <p:txBody>
          <a:bodyPr vert="horz" lIns="106985" tIns="53492" rIns="106985" bIns="53492" rtlCol="0" anchor="b"/>
          <a:lstStyle>
            <a:lvl1pPr algn="l">
              <a:defRPr sz="1400"/>
            </a:lvl1pPr>
          </a:lstStyle>
          <a:p>
            <a:endParaRPr lang="en-GB"/>
          </a:p>
        </p:txBody>
      </p:sp>
      <p:sp>
        <p:nvSpPr>
          <p:cNvPr id="7" name="Slide Number Placeholder 6"/>
          <p:cNvSpPr>
            <a:spLocks noGrp="1"/>
          </p:cNvSpPr>
          <p:nvPr>
            <p:ph type="sldNum" sz="quarter" idx="5"/>
          </p:nvPr>
        </p:nvSpPr>
        <p:spPr>
          <a:xfrm>
            <a:off x="5623372" y="6456116"/>
            <a:ext cx="4301543" cy="341559"/>
          </a:xfrm>
          <a:prstGeom prst="rect">
            <a:avLst/>
          </a:prstGeom>
        </p:spPr>
        <p:txBody>
          <a:bodyPr vert="horz" lIns="106985" tIns="53492" rIns="106985" bIns="53492" rtlCol="0" anchor="b"/>
          <a:lstStyle>
            <a:lvl1pPr algn="r">
              <a:defRPr sz="1400"/>
            </a:lvl1pPr>
          </a:lstStyle>
          <a:p>
            <a:fld id="{6CD18B03-1107-4902-8CF2-976D8ECDCBE6}" type="slidenum">
              <a:rPr lang="en-GB" smtClean="0"/>
              <a:t>‹#›</a:t>
            </a:fld>
            <a:endParaRPr lang="en-GB"/>
          </a:p>
        </p:txBody>
      </p:sp>
    </p:spTree>
    <p:extLst>
      <p:ext uri="{BB962C8B-B14F-4D97-AF65-F5344CB8AC3E}">
        <p14:creationId xmlns:p14="http://schemas.microsoft.com/office/powerpoint/2010/main" val="23544746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CD18B03-1107-4902-8CF2-976D8ECDCBE6}" type="slidenum">
              <a:rPr lang="en-GB" smtClean="0"/>
              <a:t>1</a:t>
            </a:fld>
            <a:endParaRPr lang="en-GB"/>
          </a:p>
        </p:txBody>
      </p:sp>
    </p:spTree>
    <p:extLst>
      <p:ext uri="{BB962C8B-B14F-4D97-AF65-F5344CB8AC3E}">
        <p14:creationId xmlns:p14="http://schemas.microsoft.com/office/powerpoint/2010/main" val="14584531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814C9-2440-82A2-B7E0-D00EDA7EE1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4C27F6-B3B0-39DA-AF9E-8A5DE88C42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D1A484-E1FB-D707-5D29-681F87AA9CC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22263C6-2CA0-1FAB-E790-388D87D240C6}"/>
              </a:ext>
            </a:extLst>
          </p:cNvPr>
          <p:cNvSpPr>
            <a:spLocks noGrp="1"/>
          </p:cNvSpPr>
          <p:nvPr>
            <p:ph type="sldNum" sz="quarter" idx="10"/>
          </p:nvPr>
        </p:nvSpPr>
        <p:spPr/>
        <p:txBody>
          <a:bodyPr/>
          <a:lstStyle/>
          <a:p>
            <a:fld id="{6CD18B03-1107-4902-8CF2-976D8ECDCBE6}" type="slidenum">
              <a:rPr lang="en-GB" smtClean="0"/>
              <a:t>2</a:t>
            </a:fld>
            <a:endParaRPr lang="en-GB"/>
          </a:p>
        </p:txBody>
      </p:sp>
    </p:spTree>
    <p:extLst>
      <p:ext uri="{BB962C8B-B14F-4D97-AF65-F5344CB8AC3E}">
        <p14:creationId xmlns:p14="http://schemas.microsoft.com/office/powerpoint/2010/main" val="7099903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B4B0C-F0E0-F4C4-931E-D7BAC9D20F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C7CBCC-0EDE-DD3C-06A6-C2359548BD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FAC005-AF6B-2797-A868-52AAFFAE0D6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5BBD2B2-2BDD-EC29-9086-BB736FFFEEAC}"/>
              </a:ext>
            </a:extLst>
          </p:cNvPr>
          <p:cNvSpPr>
            <a:spLocks noGrp="1"/>
          </p:cNvSpPr>
          <p:nvPr>
            <p:ph type="sldNum" sz="quarter" idx="10"/>
          </p:nvPr>
        </p:nvSpPr>
        <p:spPr/>
        <p:txBody>
          <a:bodyPr/>
          <a:lstStyle/>
          <a:p>
            <a:fld id="{6CD18B03-1107-4902-8CF2-976D8ECDCBE6}" type="slidenum">
              <a:rPr lang="en-GB" smtClean="0"/>
              <a:t>3</a:t>
            </a:fld>
            <a:endParaRPr lang="en-GB"/>
          </a:p>
        </p:txBody>
      </p:sp>
    </p:spTree>
    <p:extLst>
      <p:ext uri="{BB962C8B-B14F-4D97-AF65-F5344CB8AC3E}">
        <p14:creationId xmlns:p14="http://schemas.microsoft.com/office/powerpoint/2010/main" val="39174215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0490B2-5B9C-4D64-AEA1-2825ADBC98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04C117-B869-F6CD-F77C-3E1356D4A5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7BE056-E917-C9B5-C91E-4031C88D4E5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F456EDA-BEE1-A311-042A-0DE09B67A9E7}"/>
              </a:ext>
            </a:extLst>
          </p:cNvPr>
          <p:cNvSpPr>
            <a:spLocks noGrp="1"/>
          </p:cNvSpPr>
          <p:nvPr>
            <p:ph type="sldNum" sz="quarter" idx="10"/>
          </p:nvPr>
        </p:nvSpPr>
        <p:spPr/>
        <p:txBody>
          <a:bodyPr/>
          <a:lstStyle/>
          <a:p>
            <a:fld id="{6CD18B03-1107-4902-8CF2-976D8ECDCBE6}" type="slidenum">
              <a:rPr lang="en-GB" smtClean="0"/>
              <a:t>4</a:t>
            </a:fld>
            <a:endParaRPr lang="en-GB"/>
          </a:p>
        </p:txBody>
      </p:sp>
    </p:spTree>
    <p:extLst>
      <p:ext uri="{BB962C8B-B14F-4D97-AF65-F5344CB8AC3E}">
        <p14:creationId xmlns:p14="http://schemas.microsoft.com/office/powerpoint/2010/main" val="24111867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0490B2-5B9C-4D64-AEA1-2825ADBC98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04C117-B869-F6CD-F77C-3E1356D4A5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7BE056-E917-C9B5-C91E-4031C88D4E5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F456EDA-BEE1-A311-042A-0DE09B67A9E7}"/>
              </a:ext>
            </a:extLst>
          </p:cNvPr>
          <p:cNvSpPr>
            <a:spLocks noGrp="1"/>
          </p:cNvSpPr>
          <p:nvPr>
            <p:ph type="sldNum" sz="quarter" idx="10"/>
          </p:nvPr>
        </p:nvSpPr>
        <p:spPr/>
        <p:txBody>
          <a:bodyPr/>
          <a:lstStyle/>
          <a:p>
            <a:fld id="{6CD18B03-1107-4902-8CF2-976D8ECDCBE6}" type="slidenum">
              <a:rPr lang="en-GB" smtClean="0"/>
              <a:t>5</a:t>
            </a:fld>
            <a:endParaRPr lang="en-GB"/>
          </a:p>
        </p:txBody>
      </p:sp>
    </p:spTree>
    <p:extLst>
      <p:ext uri="{BB962C8B-B14F-4D97-AF65-F5344CB8AC3E}">
        <p14:creationId xmlns:p14="http://schemas.microsoft.com/office/powerpoint/2010/main" val="24111867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961E3C-FF70-DF3F-0701-FDDCDCBBC4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DA1DFA-7A1C-055D-7F6E-F98BEA6718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323297-8BFB-8115-B30B-F1E66030FE7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650148E-9CBF-4568-D4C6-431BAB1EE74A}"/>
              </a:ext>
            </a:extLst>
          </p:cNvPr>
          <p:cNvSpPr>
            <a:spLocks noGrp="1"/>
          </p:cNvSpPr>
          <p:nvPr>
            <p:ph type="sldNum" sz="quarter" idx="10"/>
          </p:nvPr>
        </p:nvSpPr>
        <p:spPr/>
        <p:txBody>
          <a:bodyPr/>
          <a:lstStyle/>
          <a:p>
            <a:fld id="{6CD18B03-1107-4902-8CF2-976D8ECDCBE6}" type="slidenum">
              <a:rPr lang="en-GB" smtClean="0"/>
              <a:t>6</a:t>
            </a:fld>
            <a:endParaRPr lang="en-GB"/>
          </a:p>
        </p:txBody>
      </p:sp>
    </p:spTree>
    <p:extLst>
      <p:ext uri="{BB962C8B-B14F-4D97-AF65-F5344CB8AC3E}">
        <p14:creationId xmlns:p14="http://schemas.microsoft.com/office/powerpoint/2010/main" val="15928827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BE292-384A-8043-84E7-2448FD9EF8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902CA3-55A8-B7BF-6EA5-30A7A745DD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5D7AD6-CCB5-242F-6ECC-365D30DC915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52A6954-CE54-6E58-E345-1F2C7DB7003E}"/>
              </a:ext>
            </a:extLst>
          </p:cNvPr>
          <p:cNvSpPr>
            <a:spLocks noGrp="1"/>
          </p:cNvSpPr>
          <p:nvPr>
            <p:ph type="sldNum" sz="quarter" idx="10"/>
          </p:nvPr>
        </p:nvSpPr>
        <p:spPr/>
        <p:txBody>
          <a:bodyPr/>
          <a:lstStyle/>
          <a:p>
            <a:fld id="{6CD18B03-1107-4902-8CF2-976D8ECDCBE6}" type="slidenum">
              <a:rPr lang="en-GB" smtClean="0"/>
              <a:t>7</a:t>
            </a:fld>
            <a:endParaRPr lang="en-GB"/>
          </a:p>
        </p:txBody>
      </p:sp>
    </p:spTree>
    <p:extLst>
      <p:ext uri="{BB962C8B-B14F-4D97-AF65-F5344CB8AC3E}">
        <p14:creationId xmlns:p14="http://schemas.microsoft.com/office/powerpoint/2010/main" val="18064508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A5F56-52D7-39D4-8000-9982D33682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A695D2-CC54-48C3-58B8-3B6EC9427F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4E3945-BB9F-54B9-E1C2-3830435233D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3213B80-848B-26F0-4F85-309442F09FA9}"/>
              </a:ext>
            </a:extLst>
          </p:cNvPr>
          <p:cNvSpPr>
            <a:spLocks noGrp="1"/>
          </p:cNvSpPr>
          <p:nvPr>
            <p:ph type="sldNum" sz="quarter" idx="10"/>
          </p:nvPr>
        </p:nvSpPr>
        <p:spPr/>
        <p:txBody>
          <a:bodyPr/>
          <a:lstStyle/>
          <a:p>
            <a:fld id="{6CD18B03-1107-4902-8CF2-976D8ECDCBE6}" type="slidenum">
              <a:rPr lang="en-GB" smtClean="0"/>
              <a:t>8</a:t>
            </a:fld>
            <a:endParaRPr lang="en-GB"/>
          </a:p>
        </p:txBody>
      </p:sp>
    </p:spTree>
    <p:extLst>
      <p:ext uri="{BB962C8B-B14F-4D97-AF65-F5344CB8AC3E}">
        <p14:creationId xmlns:p14="http://schemas.microsoft.com/office/powerpoint/2010/main" val="17241827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FB38E4-4016-210D-EEC6-B2AB6EAF01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783E5A-152D-02C1-C06B-E634794E40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ED1492-C4F6-7F5A-41D4-0BEF55B3B5D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85CE7C0-7066-6080-DF03-6449B5E3091E}"/>
              </a:ext>
            </a:extLst>
          </p:cNvPr>
          <p:cNvSpPr>
            <a:spLocks noGrp="1"/>
          </p:cNvSpPr>
          <p:nvPr>
            <p:ph type="sldNum" sz="quarter" idx="10"/>
          </p:nvPr>
        </p:nvSpPr>
        <p:spPr/>
        <p:txBody>
          <a:bodyPr/>
          <a:lstStyle/>
          <a:p>
            <a:fld id="{6CD18B03-1107-4902-8CF2-976D8ECDCBE6}" type="slidenum">
              <a:rPr lang="en-GB" smtClean="0"/>
              <a:t>9</a:t>
            </a:fld>
            <a:endParaRPr lang="en-GB"/>
          </a:p>
        </p:txBody>
      </p:sp>
    </p:spTree>
    <p:extLst>
      <p:ext uri="{BB962C8B-B14F-4D97-AF65-F5344CB8AC3E}">
        <p14:creationId xmlns:p14="http://schemas.microsoft.com/office/powerpoint/2010/main" val="32399592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D9993-963C-B426-30CF-F5338329B5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615DFE-A89F-1AFA-3E5E-BACCCED7F5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AF700C-2021-7A2F-756E-4634EFC94ED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7FB964E-012D-6062-1A28-2BC803A2311C}"/>
              </a:ext>
            </a:extLst>
          </p:cNvPr>
          <p:cNvSpPr>
            <a:spLocks noGrp="1"/>
          </p:cNvSpPr>
          <p:nvPr>
            <p:ph type="sldNum" sz="quarter" idx="10"/>
          </p:nvPr>
        </p:nvSpPr>
        <p:spPr/>
        <p:txBody>
          <a:bodyPr/>
          <a:lstStyle/>
          <a:p>
            <a:fld id="{6CD18B03-1107-4902-8CF2-976D8ECDCBE6}" type="slidenum">
              <a:rPr lang="en-GB" smtClean="0"/>
              <a:t>10</a:t>
            </a:fld>
            <a:endParaRPr lang="en-GB"/>
          </a:p>
        </p:txBody>
      </p:sp>
    </p:spTree>
    <p:extLst>
      <p:ext uri="{BB962C8B-B14F-4D97-AF65-F5344CB8AC3E}">
        <p14:creationId xmlns:p14="http://schemas.microsoft.com/office/powerpoint/2010/main" val="29682485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1F240-E993-B836-870A-4F8F74C4A9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5FE40D-8A83-8A71-CE4E-56F8440209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55638E-FF9B-0BB6-600D-5A285310381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53518A8-BE20-A28B-90E5-5E6C71E47B4B}"/>
              </a:ext>
            </a:extLst>
          </p:cNvPr>
          <p:cNvSpPr>
            <a:spLocks noGrp="1"/>
          </p:cNvSpPr>
          <p:nvPr>
            <p:ph type="sldNum" sz="quarter" idx="10"/>
          </p:nvPr>
        </p:nvSpPr>
        <p:spPr/>
        <p:txBody>
          <a:bodyPr/>
          <a:lstStyle/>
          <a:p>
            <a:fld id="{6CD18B03-1107-4902-8CF2-976D8ECDCBE6}" type="slidenum">
              <a:rPr lang="en-GB" smtClean="0"/>
              <a:t>11</a:t>
            </a:fld>
            <a:endParaRPr lang="en-GB"/>
          </a:p>
        </p:txBody>
      </p:sp>
    </p:spTree>
    <p:extLst>
      <p:ext uri="{BB962C8B-B14F-4D97-AF65-F5344CB8AC3E}">
        <p14:creationId xmlns:p14="http://schemas.microsoft.com/office/powerpoint/2010/main" val="29345353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EFF62-A170-D9A0-25F6-8D86558A57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D3DD59-8E04-1EFB-79B9-D55A9F7107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136CED-C537-C1C8-3178-A80DD2976FD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E6F5D4B-5EB0-1B54-8837-B69A55FB71D3}"/>
              </a:ext>
            </a:extLst>
          </p:cNvPr>
          <p:cNvSpPr>
            <a:spLocks noGrp="1"/>
          </p:cNvSpPr>
          <p:nvPr>
            <p:ph type="sldNum" sz="quarter" idx="10"/>
          </p:nvPr>
        </p:nvSpPr>
        <p:spPr/>
        <p:txBody>
          <a:bodyPr/>
          <a:lstStyle/>
          <a:p>
            <a:fld id="{6CD18B03-1107-4902-8CF2-976D8ECDCBE6}" type="slidenum">
              <a:rPr lang="en-GB" smtClean="0"/>
              <a:t>12</a:t>
            </a:fld>
            <a:endParaRPr lang="en-GB"/>
          </a:p>
        </p:txBody>
      </p:sp>
    </p:spTree>
    <p:extLst>
      <p:ext uri="{BB962C8B-B14F-4D97-AF65-F5344CB8AC3E}">
        <p14:creationId xmlns:p14="http://schemas.microsoft.com/office/powerpoint/2010/main" val="31873870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6E5CC-9064-E770-4C30-418545C641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64C66E-0970-1E44-3AF2-B388763D8C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D27863-94D6-CE8B-A6D3-DE8FD31F7BE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0E34245-73EE-FC6A-DA18-A7B9C4C151F9}"/>
              </a:ext>
            </a:extLst>
          </p:cNvPr>
          <p:cNvSpPr>
            <a:spLocks noGrp="1"/>
          </p:cNvSpPr>
          <p:nvPr>
            <p:ph type="sldNum" sz="quarter" idx="10"/>
          </p:nvPr>
        </p:nvSpPr>
        <p:spPr/>
        <p:txBody>
          <a:bodyPr/>
          <a:lstStyle/>
          <a:p>
            <a:fld id="{6CD18B03-1107-4902-8CF2-976D8ECDCBE6}" type="slidenum">
              <a:rPr lang="en-GB" smtClean="0"/>
              <a:t>13</a:t>
            </a:fld>
            <a:endParaRPr lang="en-GB"/>
          </a:p>
        </p:txBody>
      </p:sp>
    </p:spTree>
    <p:extLst>
      <p:ext uri="{BB962C8B-B14F-4D97-AF65-F5344CB8AC3E}">
        <p14:creationId xmlns:p14="http://schemas.microsoft.com/office/powerpoint/2010/main" val="7761412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8E9A8-FA8E-4ECC-F745-BFC8198BA2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1093FF-B65E-FB7F-AB6E-CCC8E3B7E9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C2A60B-DF3D-C4EA-3B51-8DFC99F14F3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184E07C-7FAA-9BCB-58A0-55FA4134C51B}"/>
              </a:ext>
            </a:extLst>
          </p:cNvPr>
          <p:cNvSpPr>
            <a:spLocks noGrp="1"/>
          </p:cNvSpPr>
          <p:nvPr>
            <p:ph type="sldNum" sz="quarter" idx="10"/>
          </p:nvPr>
        </p:nvSpPr>
        <p:spPr/>
        <p:txBody>
          <a:bodyPr/>
          <a:lstStyle/>
          <a:p>
            <a:fld id="{6CD18B03-1107-4902-8CF2-976D8ECDCBE6}" type="slidenum">
              <a:rPr lang="en-GB" smtClean="0"/>
              <a:t>14</a:t>
            </a:fld>
            <a:endParaRPr lang="en-GB"/>
          </a:p>
        </p:txBody>
      </p:sp>
    </p:spTree>
    <p:extLst>
      <p:ext uri="{BB962C8B-B14F-4D97-AF65-F5344CB8AC3E}">
        <p14:creationId xmlns:p14="http://schemas.microsoft.com/office/powerpoint/2010/main" val="4420652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1596453"/>
            <a:ext cx="7772400" cy="108146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2883916"/>
            <a:ext cx="6400800" cy="128746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4789360"/>
            <a:ext cx="2103120" cy="257492"/>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2/19/2025</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00" b="0" i="0">
                <a:solidFill>
                  <a:srgbClr val="58595B"/>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1400" b="1" i="0">
                <a:solidFill>
                  <a:srgbClr val="231F20"/>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4789360"/>
            <a:ext cx="2103120" cy="257492"/>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2/19/2025</a:t>
            </a:fld>
            <a:endParaRPr lang="en-US"/>
          </a:p>
        </p:txBody>
      </p:sp>
      <p:sp>
        <p:nvSpPr>
          <p:cNvPr id="6" name="Holder 6"/>
          <p:cNvSpPr>
            <a:spLocks noGrp="1"/>
          </p:cNvSpPr>
          <p:nvPr>
            <p:ph type="sldNum" sz="quarter" idx="7"/>
          </p:nvPr>
        </p:nvSpPr>
        <p:spPr>
          <a:xfrm>
            <a:off x="6583680" y="4789360"/>
            <a:ext cx="2103120" cy="257492"/>
          </a:xfrm>
          <a:prstGeom prst="rect">
            <a:avLst/>
          </a:prstGeom>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00" b="0" i="0">
                <a:solidFill>
                  <a:srgbClr val="58595B"/>
                </a:solidFill>
                <a:latin typeface="Arial"/>
                <a:cs typeface="Arial"/>
              </a:defRPr>
            </a:lvl1pPr>
          </a:lstStyle>
          <a:p>
            <a:endParaRPr/>
          </a:p>
        </p:txBody>
      </p:sp>
      <p:sp>
        <p:nvSpPr>
          <p:cNvPr id="3" name="Holder 3"/>
          <p:cNvSpPr>
            <a:spLocks noGrp="1"/>
          </p:cNvSpPr>
          <p:nvPr>
            <p:ph sz="half" idx="2"/>
          </p:nvPr>
        </p:nvSpPr>
        <p:spPr>
          <a:xfrm>
            <a:off x="457200" y="1184465"/>
            <a:ext cx="3977640" cy="339890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184465"/>
            <a:ext cx="3977640" cy="339890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a:xfrm>
            <a:off x="457200" y="4789360"/>
            <a:ext cx="2103120" cy="257492"/>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2/19/2025</a:t>
            </a:fld>
            <a:endParaRPr lang="en-US"/>
          </a:p>
        </p:txBody>
      </p:sp>
      <p:sp>
        <p:nvSpPr>
          <p:cNvPr id="7" name="Holder 7"/>
          <p:cNvSpPr>
            <a:spLocks noGrp="1"/>
          </p:cNvSpPr>
          <p:nvPr>
            <p:ph type="sldNum" sz="quarter" idx="7"/>
          </p:nvPr>
        </p:nvSpPr>
        <p:spPr>
          <a:xfrm>
            <a:off x="6583680" y="4789360"/>
            <a:ext cx="2103120" cy="257492"/>
          </a:xfrm>
          <a:prstGeom prst="rect">
            <a:avLst/>
          </a:prstGeom>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00" b="0" i="0">
                <a:solidFill>
                  <a:srgbClr val="58595B"/>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a:xfrm>
            <a:off x="457200" y="4789360"/>
            <a:ext cx="2103120" cy="257492"/>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2/19/2025</a:t>
            </a:fld>
            <a:endParaRPr lang="en-US"/>
          </a:p>
        </p:txBody>
      </p:sp>
      <p:sp>
        <p:nvSpPr>
          <p:cNvPr id="5" name="Holder 5"/>
          <p:cNvSpPr>
            <a:spLocks noGrp="1"/>
          </p:cNvSpPr>
          <p:nvPr>
            <p:ph type="sldNum" sz="quarter" idx="7"/>
          </p:nvPr>
        </p:nvSpPr>
        <p:spPr>
          <a:xfrm>
            <a:off x="6583680" y="4789360"/>
            <a:ext cx="2103120" cy="257492"/>
          </a:xfrm>
          <a:prstGeom prst="rect">
            <a:avLst/>
          </a:prstGeom>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5148580"/>
          </a:xfrm>
          <a:custGeom>
            <a:avLst/>
            <a:gdLst/>
            <a:ahLst/>
            <a:cxnLst/>
            <a:rect l="l" t="t" r="r" b="b"/>
            <a:pathLst>
              <a:path w="9144000" h="5148580">
                <a:moveTo>
                  <a:pt x="0" y="5148008"/>
                </a:moveTo>
                <a:lnTo>
                  <a:pt x="9144000" y="5148008"/>
                </a:lnTo>
                <a:lnTo>
                  <a:pt x="9144000" y="0"/>
                </a:lnTo>
                <a:lnTo>
                  <a:pt x="0" y="0"/>
                </a:lnTo>
                <a:lnTo>
                  <a:pt x="0" y="5148008"/>
                </a:lnTo>
                <a:close/>
              </a:path>
            </a:pathLst>
          </a:custGeom>
          <a:solidFill>
            <a:srgbClr val="808285"/>
          </a:solid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a:xfrm>
            <a:off x="457200" y="4789360"/>
            <a:ext cx="2103120" cy="257492"/>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2/19/2025</a:t>
            </a:fld>
            <a:endParaRPr lang="en-US"/>
          </a:p>
        </p:txBody>
      </p:sp>
      <p:sp>
        <p:nvSpPr>
          <p:cNvPr id="4" name="Holder 4"/>
          <p:cNvSpPr>
            <a:spLocks noGrp="1"/>
          </p:cNvSpPr>
          <p:nvPr>
            <p:ph type="sldNum" sz="quarter" idx="7"/>
          </p:nvPr>
        </p:nvSpPr>
        <p:spPr>
          <a:xfrm>
            <a:off x="6583680" y="4789360"/>
            <a:ext cx="2103120" cy="257492"/>
          </a:xfrm>
          <a:prstGeom prst="rect">
            <a:avLst/>
          </a:prstGeom>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8071198" y="4705902"/>
            <a:ext cx="784801" cy="264650"/>
          </a:xfrm>
          <a:prstGeom prst="rect">
            <a:avLst/>
          </a:prstGeom>
          <a:blipFill>
            <a:blip r:embed="rId7" cstate="print"/>
            <a:stretch>
              <a:fillRect/>
            </a:stretch>
          </a:blipFill>
        </p:spPr>
        <p:txBody>
          <a:bodyPr wrap="square" lIns="0" tIns="0" rIns="0" bIns="0" rtlCol="0"/>
          <a:lstStyle/>
          <a:p>
            <a:endParaRPr/>
          </a:p>
        </p:txBody>
      </p:sp>
      <p:sp>
        <p:nvSpPr>
          <p:cNvPr id="17" name="bk object 17"/>
          <p:cNvSpPr/>
          <p:nvPr/>
        </p:nvSpPr>
        <p:spPr>
          <a:xfrm>
            <a:off x="7692458" y="4709540"/>
            <a:ext cx="188214" cy="255409"/>
          </a:xfrm>
          <a:prstGeom prst="rect">
            <a:avLst/>
          </a:prstGeom>
          <a:blipFill>
            <a:blip r:embed="rId8" cstate="print"/>
            <a:stretch>
              <a:fillRect/>
            </a:stretch>
          </a:blipFill>
        </p:spPr>
        <p:txBody>
          <a:bodyPr wrap="square" lIns="0" tIns="0" rIns="0" bIns="0" rtlCol="0"/>
          <a:lstStyle/>
          <a:p>
            <a:endParaRPr/>
          </a:p>
        </p:txBody>
      </p:sp>
      <p:sp>
        <p:nvSpPr>
          <p:cNvPr id="2" name="Holder 2"/>
          <p:cNvSpPr>
            <a:spLocks noGrp="1"/>
          </p:cNvSpPr>
          <p:nvPr>
            <p:ph type="title"/>
          </p:nvPr>
        </p:nvSpPr>
        <p:spPr>
          <a:xfrm>
            <a:off x="1404085" y="181674"/>
            <a:ext cx="6335829" cy="360680"/>
          </a:xfrm>
          <a:prstGeom prst="rect">
            <a:avLst/>
          </a:prstGeom>
        </p:spPr>
        <p:txBody>
          <a:bodyPr wrap="square" lIns="0" tIns="0" rIns="0" bIns="0">
            <a:spAutoFit/>
          </a:bodyPr>
          <a:lstStyle>
            <a:lvl1pPr>
              <a:defRPr sz="2200" b="0" i="0">
                <a:solidFill>
                  <a:srgbClr val="58595B"/>
                </a:solidFill>
                <a:latin typeface="Arial"/>
                <a:cs typeface="Arial"/>
              </a:defRPr>
            </a:lvl1pPr>
          </a:lstStyle>
          <a:p>
            <a:endParaRPr/>
          </a:p>
        </p:txBody>
      </p:sp>
      <p:sp>
        <p:nvSpPr>
          <p:cNvPr id="3" name="Holder 3"/>
          <p:cNvSpPr>
            <a:spLocks noGrp="1"/>
          </p:cNvSpPr>
          <p:nvPr>
            <p:ph type="body" idx="1"/>
          </p:nvPr>
        </p:nvSpPr>
        <p:spPr>
          <a:xfrm>
            <a:off x="634550" y="1239896"/>
            <a:ext cx="7874899" cy="3023235"/>
          </a:xfrm>
          <a:prstGeom prst="rect">
            <a:avLst/>
          </a:prstGeom>
        </p:spPr>
        <p:txBody>
          <a:bodyPr wrap="square" lIns="0" tIns="0" rIns="0" bIns="0">
            <a:spAutoFit/>
          </a:bodyPr>
          <a:lstStyle>
            <a:lvl1pPr>
              <a:defRPr sz="1400" b="1" i="0">
                <a:solidFill>
                  <a:srgbClr val="231F20"/>
                </a:solidFill>
                <a:latin typeface="Arial"/>
                <a:cs typeface="Arial"/>
              </a:defRPr>
            </a:lvl1pPr>
          </a:lstStyle>
          <a:p>
            <a:endParaRPr dirty="0"/>
          </a:p>
        </p:txBody>
      </p:sp>
      <p:sp>
        <p:nvSpPr>
          <p:cNvPr id="4" name="Holder 4"/>
          <p:cNvSpPr>
            <a:spLocks noGrp="1"/>
          </p:cNvSpPr>
          <p:nvPr>
            <p:ph type="ftr" sz="quarter" idx="5"/>
          </p:nvPr>
        </p:nvSpPr>
        <p:spPr>
          <a:xfrm>
            <a:off x="3108960" y="4789360"/>
            <a:ext cx="2926080" cy="257492"/>
          </a:xfrm>
          <a:prstGeom prst="rect">
            <a:avLst/>
          </a:prstGeom>
        </p:spPr>
        <p:txBody>
          <a:bodyPr wrap="square" lIns="0" tIns="0" rIns="0" bIns="0">
            <a:spAutoFit/>
          </a:bodyPr>
          <a:lstStyle>
            <a:lvl1pPr algn="ctr">
              <a:defRPr>
                <a:solidFill>
                  <a:schemeClr val="tx1">
                    <a:tint val="75000"/>
                  </a:schemeClr>
                </a:solidFill>
              </a:defRPr>
            </a:lvl1pPr>
          </a:lstStyle>
          <a:p>
            <a:endParaRPr/>
          </a:p>
        </p:txBody>
      </p:sp>
      <p:pic>
        <p:nvPicPr>
          <p:cNvPr id="29" name="Picture 28"/>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24611" y="4571925"/>
            <a:ext cx="3926757" cy="468178"/>
          </a:xfrm>
          <a:prstGeom prst="rect">
            <a:avLst/>
          </a:prstGeom>
        </p:spPr>
      </p:pic>
      <p:cxnSp>
        <p:nvCxnSpPr>
          <p:cNvPr id="8" name="Straight Connector 7"/>
          <p:cNvCxnSpPr/>
          <p:nvPr userDrawn="1"/>
        </p:nvCxnSpPr>
        <p:spPr>
          <a:xfrm>
            <a:off x="7981758" y="4709541"/>
            <a:ext cx="0" cy="255409"/>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hyperlink" Target="https://www.berkeleygroup.co.uk/property-developers/berkeley"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hyperlink" Target="https://www.berkeleygroup.co.uk/property-developers/berkeley"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hyperlink" Target="https://www.berkeleygroup.co.uk/property-developers/berkeley"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hyperlink" Target="https://www.berkeleygroup.co.uk/property-developers/berkeley" TargetMode="External"/><Relationship Id="rId9" Type="http://schemas.openxmlformats.org/officeDocument/2006/relationships/image" Target="../media/image9.jpe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hyperlink" Target="https://www.berkeleygroup.co.uk/property-developers/berkeley"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hyperlink" Target="https://www.berkeleygroup.co.uk/property-developers/berkeley" TargetMode="External"/></Relationships>
</file>

<file path=ppt/slides/_rels/slide7.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hyperlink" Target="https://www.berkeleygroup.co.uk/property-developers/berkeley"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hyperlink" Target="https://www.berkeleygroup.co.uk/property-developers/berkeley" TargetMode="External"/><Relationship Id="rId9" Type="http://schemas.openxmlformats.org/officeDocument/2006/relationships/image" Target="../media/image14.png"/></Relationships>
</file>

<file path=ppt/slides/_rels/slide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hyperlink" Target="https://www.berkeleygroup.co.uk/property-developers/berkeley" TargetMode="External"/><Relationship Id="rId9"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hyperlink" Target="https://www.berkeleygroup.co.uk/property-developers/berkeley"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hyperlink" Target="https://www.berkeleygroup.co.uk/property-developers/berkeley"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hyperlink" Target="https://www.berkeleygroup.co.uk/property-developers/berkeley"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20.jpeg"/><Relationship Id="rId5" Type="http://schemas.openxmlformats.org/officeDocument/2006/relationships/image" Target="../media/image5.png"/><Relationship Id="rId10" Type="http://schemas.openxmlformats.org/officeDocument/2006/relationships/image" Target="../media/image19.png"/><Relationship Id="rId4" Type="http://schemas.openxmlformats.org/officeDocument/2006/relationships/hyperlink" Target="https://www.berkeleygroup.co.uk/property-developers/berkeley" TargetMode="External"/><Relationship Id="rId9" Type="http://schemas.openxmlformats.org/officeDocument/2006/relationships/image" Target="../media/image18.png"/></Relationships>
</file>

<file path=ppt/slides/_rels/slide14.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4.png"/><Relationship Id="rId7"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hyperlink" Target="https://www.berkeleygroup.co.uk/property-developers/berkeley" TargetMode="External"/><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655317"/>
            <a:ext cx="9144000" cy="0"/>
          </a:xfrm>
          <a:custGeom>
            <a:avLst/>
            <a:gdLst/>
            <a:ahLst/>
            <a:cxnLst/>
            <a:rect l="l" t="t" r="r" b="b"/>
            <a:pathLst>
              <a:path w="9144000">
                <a:moveTo>
                  <a:pt x="0" y="0"/>
                </a:moveTo>
                <a:lnTo>
                  <a:pt x="9144000" y="0"/>
                </a:lnTo>
              </a:path>
            </a:pathLst>
          </a:custGeom>
          <a:ln w="6350">
            <a:solidFill>
              <a:srgbClr val="939598"/>
            </a:solidFill>
          </a:ln>
        </p:spPr>
        <p:txBody>
          <a:bodyPr wrap="square" lIns="0" tIns="0" rIns="0" bIns="0" rtlCol="0"/>
          <a:lstStyle/>
          <a:p>
            <a:endParaRPr/>
          </a:p>
        </p:txBody>
      </p:sp>
      <p:sp>
        <p:nvSpPr>
          <p:cNvPr id="3" name="object 3"/>
          <p:cNvSpPr/>
          <p:nvPr/>
        </p:nvSpPr>
        <p:spPr>
          <a:xfrm>
            <a:off x="-2" y="4579805"/>
            <a:ext cx="9144000" cy="0"/>
          </a:xfrm>
          <a:custGeom>
            <a:avLst/>
            <a:gdLst/>
            <a:ahLst/>
            <a:cxnLst/>
            <a:rect l="l" t="t" r="r" b="b"/>
            <a:pathLst>
              <a:path w="9144000">
                <a:moveTo>
                  <a:pt x="0" y="0"/>
                </a:moveTo>
                <a:lnTo>
                  <a:pt x="9144000" y="0"/>
                </a:lnTo>
              </a:path>
            </a:pathLst>
          </a:custGeom>
          <a:ln w="6350">
            <a:solidFill>
              <a:srgbClr val="58595B"/>
            </a:solidFill>
          </a:ln>
        </p:spPr>
        <p:txBody>
          <a:bodyPr wrap="square" lIns="0" tIns="0" rIns="0" bIns="0" rtlCol="0"/>
          <a:lstStyle/>
          <a:p>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3801" y="4670839"/>
            <a:ext cx="1385888" cy="361536"/>
          </a:xfrm>
          <a:prstGeom prst="rect">
            <a:avLst/>
          </a:prstGeom>
        </p:spPr>
      </p:pic>
      <p:pic>
        <p:nvPicPr>
          <p:cNvPr id="6" name="Picture 5" descr="Berkeley_Berkeley">
            <a:hlinkClick r:id="rId4"/>
          </p:cNvPr>
          <p:cNvPicPr/>
          <p:nvPr/>
        </p:nvPicPr>
        <p:blipFill rotWithShape="1">
          <a:blip r:embed="rId5">
            <a:extLst>
              <a:ext uri="{28A0092B-C50C-407E-A947-70E740481C1C}">
                <a14:useLocalDpi xmlns:a14="http://schemas.microsoft.com/office/drawing/2010/main" val="0"/>
              </a:ext>
            </a:extLst>
          </a:blip>
          <a:srcRect r="44669"/>
          <a:stretch/>
        </p:blipFill>
        <p:spPr bwMode="auto">
          <a:xfrm>
            <a:off x="7622298" y="101971"/>
            <a:ext cx="1228894" cy="462313"/>
          </a:xfrm>
          <a:prstGeom prst="rect">
            <a:avLst/>
          </a:prstGeom>
          <a:noFill/>
          <a:ln>
            <a:noFill/>
          </a:ln>
        </p:spPr>
      </p:pic>
      <p:sp>
        <p:nvSpPr>
          <p:cNvPr id="16" name="Rectangle 15"/>
          <p:cNvSpPr/>
          <p:nvPr/>
        </p:nvSpPr>
        <p:spPr>
          <a:xfrm>
            <a:off x="7622298" y="4621334"/>
            <a:ext cx="1307392" cy="5036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p:cNvPicPr>
            <a:picLocks noChangeAspect="1"/>
          </p:cNvPicPr>
          <p:nvPr/>
        </p:nvPicPr>
        <p:blipFill>
          <a:blip r:embed="rId6"/>
          <a:stretch>
            <a:fillRect/>
          </a:stretch>
        </p:blipFill>
        <p:spPr>
          <a:xfrm>
            <a:off x="8344789" y="4680228"/>
            <a:ext cx="506403" cy="271405"/>
          </a:xfrm>
          <a:prstGeom prst="rect">
            <a:avLst/>
          </a:prstGeom>
        </p:spPr>
      </p:pic>
      <p:sp>
        <p:nvSpPr>
          <p:cNvPr id="10" name="Title 4"/>
          <p:cNvSpPr txBox="1">
            <a:spLocks/>
          </p:cNvSpPr>
          <p:nvPr/>
        </p:nvSpPr>
        <p:spPr>
          <a:xfrm>
            <a:off x="293586" y="210016"/>
            <a:ext cx="6668199" cy="246221"/>
          </a:xfrm>
          <a:prstGeom prst="rect">
            <a:avLst/>
          </a:prstGeom>
        </p:spPr>
        <p:txBody>
          <a:bodyPr wrap="square" lIns="0" tIns="0" rIns="0" bIns="0">
            <a:spAutoFit/>
          </a:bodyPr>
          <a:lstStyle>
            <a:lvl1pPr>
              <a:defRPr sz="2200" b="0" i="0">
                <a:solidFill>
                  <a:srgbClr val="58595B"/>
                </a:solidFill>
                <a:latin typeface="Arial"/>
                <a:ea typeface="+mj-ea"/>
                <a:cs typeface="Arial"/>
              </a:defRPr>
            </a:lvl1pPr>
          </a:lstStyle>
          <a:p>
            <a:pPr defTabSz="914400"/>
            <a:r>
              <a:rPr lang="en-GB" sz="1600" b="1" kern="0" dirty="0"/>
              <a:t>BERKELEY APPRENTICESHIP </a:t>
            </a:r>
          </a:p>
        </p:txBody>
      </p:sp>
      <p:sp>
        <p:nvSpPr>
          <p:cNvPr id="11" name="Rectangle 10"/>
          <p:cNvSpPr/>
          <p:nvPr/>
        </p:nvSpPr>
        <p:spPr>
          <a:xfrm>
            <a:off x="1689904" y="925975"/>
            <a:ext cx="6157731" cy="3231654"/>
          </a:xfrm>
          <a:prstGeom prst="rect">
            <a:avLst/>
          </a:prstGeom>
        </p:spPr>
        <p:txBody>
          <a:bodyPr wrap="square" anchor="t">
            <a:spAutoFit/>
          </a:bodyPr>
          <a:lstStyle/>
          <a:p>
            <a:pPr algn="ctr">
              <a:buClr>
                <a:srgbClr val="FF0000"/>
              </a:buClr>
            </a:pPr>
            <a:br>
              <a:rPr lang="en-GB" sz="2200" b="1" dirty="0">
                <a:solidFill>
                  <a:srgbClr val="58595B"/>
                </a:solidFill>
                <a:latin typeface="Arial"/>
                <a:ea typeface="+mj-ea"/>
                <a:cs typeface="Arial"/>
              </a:rPr>
            </a:br>
            <a:endParaRPr lang="en-GB" sz="2200" b="1" dirty="0">
              <a:solidFill>
                <a:srgbClr val="58595B"/>
              </a:solidFill>
              <a:latin typeface="Arial"/>
              <a:ea typeface="+mj-ea"/>
              <a:cs typeface="Arial"/>
            </a:endParaRPr>
          </a:p>
          <a:p>
            <a:pPr algn="ctr">
              <a:buClr>
                <a:srgbClr val="FF0000"/>
              </a:buClr>
            </a:pPr>
            <a:br>
              <a:rPr lang="en-GB" sz="2200" b="1" dirty="0">
                <a:solidFill>
                  <a:srgbClr val="58595B"/>
                </a:solidFill>
                <a:latin typeface="Arial"/>
                <a:ea typeface="+mj-ea"/>
                <a:cs typeface="Arial"/>
              </a:rPr>
            </a:br>
            <a:r>
              <a:rPr lang="en-GB" sz="2200" b="1" dirty="0">
                <a:solidFill>
                  <a:srgbClr val="58595B"/>
                </a:solidFill>
                <a:latin typeface="Arial"/>
                <a:ea typeface="+mj-ea"/>
                <a:cs typeface="Arial"/>
              </a:rPr>
              <a:t>Stav </a:t>
            </a:r>
            <a:r>
              <a:rPr lang="en-GB" sz="2200" b="1" dirty="0" err="1">
                <a:solidFill>
                  <a:srgbClr val="58595B"/>
                </a:solidFill>
                <a:latin typeface="Arial"/>
                <a:ea typeface="+mj-ea"/>
                <a:cs typeface="Arial"/>
              </a:rPr>
              <a:t>Aristokle</a:t>
            </a:r>
            <a:r>
              <a:rPr lang="en-GB" sz="2200" b="1" dirty="0">
                <a:solidFill>
                  <a:srgbClr val="58595B"/>
                </a:solidFill>
                <a:latin typeface="Arial"/>
                <a:ea typeface="+mj-ea"/>
                <a:cs typeface="Arial"/>
              </a:rPr>
              <a:t> Hill</a:t>
            </a:r>
            <a:br>
              <a:rPr lang="en-GB" sz="2200" b="1" dirty="0">
                <a:solidFill>
                  <a:srgbClr val="58595B"/>
                </a:solidFill>
                <a:latin typeface="Arial"/>
                <a:ea typeface="+mj-ea"/>
                <a:cs typeface="Arial"/>
              </a:rPr>
            </a:br>
            <a:endParaRPr lang="en-GB" sz="1600" b="1" dirty="0">
              <a:solidFill>
                <a:srgbClr val="58595B"/>
              </a:solidFill>
              <a:latin typeface="Arial"/>
              <a:ea typeface="+mj-ea"/>
              <a:cs typeface="Arial"/>
            </a:endParaRPr>
          </a:p>
          <a:p>
            <a:pPr algn="ctr">
              <a:buClr>
                <a:srgbClr val="FF0000"/>
              </a:buClr>
            </a:pPr>
            <a:r>
              <a:rPr lang="en-GB" sz="1600" b="1" dirty="0">
                <a:solidFill>
                  <a:srgbClr val="58595B"/>
                </a:solidFill>
                <a:latin typeface="Arial"/>
                <a:ea typeface="+mj-ea"/>
                <a:cs typeface="Arial"/>
              </a:rPr>
              <a:t>Senior Emerging Talent Manager</a:t>
            </a:r>
          </a:p>
          <a:p>
            <a:pPr algn="ctr">
              <a:buClr>
                <a:srgbClr val="FF0000"/>
              </a:buClr>
            </a:pPr>
            <a:endParaRPr lang="en-GB" sz="2200" b="1" dirty="0">
              <a:solidFill>
                <a:srgbClr val="58595B"/>
              </a:solidFill>
              <a:latin typeface="Arial"/>
              <a:ea typeface="+mj-ea"/>
              <a:cs typeface="Arial"/>
            </a:endParaRPr>
          </a:p>
          <a:p>
            <a:pPr algn="ctr">
              <a:buClr>
                <a:srgbClr val="FF0000"/>
              </a:buClr>
            </a:pPr>
            <a:endParaRPr lang="en-GB" sz="2200" b="1" dirty="0">
              <a:solidFill>
                <a:srgbClr val="58595B"/>
              </a:solidFill>
              <a:latin typeface="Arial"/>
              <a:ea typeface="+mj-ea"/>
              <a:cs typeface="Arial"/>
            </a:endParaRPr>
          </a:p>
          <a:p>
            <a:pPr algn="ctr">
              <a:buClr>
                <a:srgbClr val="FF0000"/>
              </a:buClr>
            </a:pPr>
            <a:br>
              <a:rPr lang="en-GB" sz="2200" b="1" dirty="0">
                <a:solidFill>
                  <a:srgbClr val="58595B"/>
                </a:solidFill>
                <a:latin typeface="Arial"/>
                <a:ea typeface="+mj-ea"/>
                <a:cs typeface="Arial"/>
              </a:rPr>
            </a:br>
            <a:endParaRPr lang="en-GB" sz="1400" b="1" dirty="0">
              <a:solidFill>
                <a:srgbClr val="58595B"/>
              </a:solidFill>
              <a:latin typeface="Arial"/>
              <a:ea typeface="+mj-ea"/>
              <a:cs typeface="Arial"/>
            </a:endParaRPr>
          </a:p>
        </p:txBody>
      </p:sp>
      <p:pic>
        <p:nvPicPr>
          <p:cNvPr id="5" name="Picture 4">
            <a:extLst>
              <a:ext uri="{FF2B5EF4-FFF2-40B4-BE49-F238E27FC236}">
                <a16:creationId xmlns:a16="http://schemas.microsoft.com/office/drawing/2014/main" id="{FCA644A7-C454-4998-DAD7-5FD2D09626E7}"/>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56364" y="4631403"/>
            <a:ext cx="2008110" cy="330338"/>
          </a:xfrm>
          <a:prstGeom prst="rect">
            <a:avLst/>
          </a:prstGeom>
          <a:noFill/>
          <a:ln>
            <a:noFill/>
          </a:ln>
        </p:spPr>
      </p:pic>
    </p:spTree>
    <p:extLst>
      <p:ext uri="{BB962C8B-B14F-4D97-AF65-F5344CB8AC3E}">
        <p14:creationId xmlns:p14="http://schemas.microsoft.com/office/powerpoint/2010/main" val="32840069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93B2C-4860-0A6D-B421-853BF2EBD32A}"/>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F6A8B6D1-A916-1CDC-9884-ABA2FFAFACBC}"/>
              </a:ext>
            </a:extLst>
          </p:cNvPr>
          <p:cNvSpPr/>
          <p:nvPr/>
        </p:nvSpPr>
        <p:spPr>
          <a:xfrm>
            <a:off x="0" y="655317"/>
            <a:ext cx="9144000" cy="0"/>
          </a:xfrm>
          <a:custGeom>
            <a:avLst/>
            <a:gdLst/>
            <a:ahLst/>
            <a:cxnLst/>
            <a:rect l="l" t="t" r="r" b="b"/>
            <a:pathLst>
              <a:path w="9144000">
                <a:moveTo>
                  <a:pt x="0" y="0"/>
                </a:moveTo>
                <a:lnTo>
                  <a:pt x="9144000" y="0"/>
                </a:lnTo>
              </a:path>
            </a:pathLst>
          </a:custGeom>
          <a:ln w="6350">
            <a:solidFill>
              <a:srgbClr val="939598"/>
            </a:solidFill>
          </a:ln>
        </p:spPr>
        <p:txBody>
          <a:bodyPr wrap="square" lIns="0" tIns="0" rIns="0" bIns="0" rtlCol="0"/>
          <a:lstStyle/>
          <a:p>
            <a:endParaRPr/>
          </a:p>
        </p:txBody>
      </p:sp>
      <p:sp>
        <p:nvSpPr>
          <p:cNvPr id="3" name="object 3">
            <a:extLst>
              <a:ext uri="{FF2B5EF4-FFF2-40B4-BE49-F238E27FC236}">
                <a16:creationId xmlns:a16="http://schemas.microsoft.com/office/drawing/2014/main" id="{67F69409-FCBC-7FD4-5C9B-531F01CECBFE}"/>
              </a:ext>
            </a:extLst>
          </p:cNvPr>
          <p:cNvSpPr/>
          <p:nvPr/>
        </p:nvSpPr>
        <p:spPr>
          <a:xfrm>
            <a:off x="-2" y="4579805"/>
            <a:ext cx="9144000" cy="0"/>
          </a:xfrm>
          <a:custGeom>
            <a:avLst/>
            <a:gdLst/>
            <a:ahLst/>
            <a:cxnLst/>
            <a:rect l="l" t="t" r="r" b="b"/>
            <a:pathLst>
              <a:path w="9144000">
                <a:moveTo>
                  <a:pt x="0" y="0"/>
                </a:moveTo>
                <a:lnTo>
                  <a:pt x="9144000" y="0"/>
                </a:lnTo>
              </a:path>
            </a:pathLst>
          </a:custGeom>
          <a:ln w="6350">
            <a:solidFill>
              <a:srgbClr val="58595B"/>
            </a:solidFill>
          </a:ln>
        </p:spPr>
        <p:txBody>
          <a:bodyPr wrap="square" lIns="0" tIns="0" rIns="0" bIns="0" rtlCol="0"/>
          <a:lstStyle/>
          <a:p>
            <a:endParaRPr/>
          </a:p>
        </p:txBody>
      </p:sp>
      <p:pic>
        <p:nvPicPr>
          <p:cNvPr id="4" name="Picture 3">
            <a:extLst>
              <a:ext uri="{FF2B5EF4-FFF2-40B4-BE49-F238E27FC236}">
                <a16:creationId xmlns:a16="http://schemas.microsoft.com/office/drawing/2014/main" id="{D668882A-10AE-8E64-4718-930EC84DCE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3801" y="4670839"/>
            <a:ext cx="1385888" cy="361536"/>
          </a:xfrm>
          <a:prstGeom prst="rect">
            <a:avLst/>
          </a:prstGeom>
        </p:spPr>
      </p:pic>
      <p:pic>
        <p:nvPicPr>
          <p:cNvPr id="6" name="Picture 5" descr="Berkeley_Berkeley">
            <a:hlinkClick r:id="rId4"/>
            <a:extLst>
              <a:ext uri="{FF2B5EF4-FFF2-40B4-BE49-F238E27FC236}">
                <a16:creationId xmlns:a16="http://schemas.microsoft.com/office/drawing/2014/main" id="{3F602813-B1DC-9664-E378-77959DA0957D}"/>
              </a:ext>
            </a:extLst>
          </p:cNvPr>
          <p:cNvPicPr/>
          <p:nvPr/>
        </p:nvPicPr>
        <p:blipFill rotWithShape="1">
          <a:blip r:embed="rId5">
            <a:extLst>
              <a:ext uri="{28A0092B-C50C-407E-A947-70E740481C1C}">
                <a14:useLocalDpi xmlns:a14="http://schemas.microsoft.com/office/drawing/2010/main" val="0"/>
              </a:ext>
            </a:extLst>
          </a:blip>
          <a:srcRect r="44669"/>
          <a:stretch/>
        </p:blipFill>
        <p:spPr bwMode="auto">
          <a:xfrm>
            <a:off x="7622298" y="101971"/>
            <a:ext cx="1228894" cy="462313"/>
          </a:xfrm>
          <a:prstGeom prst="rect">
            <a:avLst/>
          </a:prstGeom>
          <a:noFill/>
          <a:ln>
            <a:noFill/>
          </a:ln>
        </p:spPr>
      </p:pic>
      <p:sp>
        <p:nvSpPr>
          <p:cNvPr id="16" name="Rectangle 15">
            <a:extLst>
              <a:ext uri="{FF2B5EF4-FFF2-40B4-BE49-F238E27FC236}">
                <a16:creationId xmlns:a16="http://schemas.microsoft.com/office/drawing/2014/main" id="{F1066D4A-4251-63C0-C239-ACE90F59C004}"/>
              </a:ext>
            </a:extLst>
          </p:cNvPr>
          <p:cNvSpPr/>
          <p:nvPr/>
        </p:nvSpPr>
        <p:spPr>
          <a:xfrm>
            <a:off x="7622298" y="4621334"/>
            <a:ext cx="1307392" cy="5036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a:extLst>
              <a:ext uri="{FF2B5EF4-FFF2-40B4-BE49-F238E27FC236}">
                <a16:creationId xmlns:a16="http://schemas.microsoft.com/office/drawing/2014/main" id="{FA3F9209-5748-DBD7-2250-3A8A218049F7}"/>
              </a:ext>
            </a:extLst>
          </p:cNvPr>
          <p:cNvPicPr>
            <a:picLocks noChangeAspect="1"/>
          </p:cNvPicPr>
          <p:nvPr/>
        </p:nvPicPr>
        <p:blipFill>
          <a:blip r:embed="rId6"/>
          <a:stretch>
            <a:fillRect/>
          </a:stretch>
        </p:blipFill>
        <p:spPr>
          <a:xfrm>
            <a:off x="8344789" y="4680228"/>
            <a:ext cx="506403" cy="271405"/>
          </a:xfrm>
          <a:prstGeom prst="rect">
            <a:avLst/>
          </a:prstGeom>
        </p:spPr>
      </p:pic>
      <p:sp>
        <p:nvSpPr>
          <p:cNvPr id="10" name="Title 4">
            <a:extLst>
              <a:ext uri="{FF2B5EF4-FFF2-40B4-BE49-F238E27FC236}">
                <a16:creationId xmlns:a16="http://schemas.microsoft.com/office/drawing/2014/main" id="{742BC143-8CB3-A332-8342-CF339B301190}"/>
              </a:ext>
            </a:extLst>
          </p:cNvPr>
          <p:cNvSpPr txBox="1">
            <a:spLocks/>
          </p:cNvSpPr>
          <p:nvPr/>
        </p:nvSpPr>
        <p:spPr>
          <a:xfrm>
            <a:off x="293586" y="210016"/>
            <a:ext cx="6668199" cy="246221"/>
          </a:xfrm>
          <a:prstGeom prst="rect">
            <a:avLst/>
          </a:prstGeom>
        </p:spPr>
        <p:txBody>
          <a:bodyPr wrap="square" lIns="0" tIns="0" rIns="0" bIns="0">
            <a:spAutoFit/>
          </a:bodyPr>
          <a:lstStyle>
            <a:lvl1pPr>
              <a:defRPr sz="2200" b="0" i="0">
                <a:solidFill>
                  <a:srgbClr val="58595B"/>
                </a:solidFill>
                <a:latin typeface="Arial"/>
                <a:ea typeface="+mj-ea"/>
                <a:cs typeface="Arial"/>
              </a:defRPr>
            </a:lvl1pPr>
          </a:lstStyle>
          <a:p>
            <a:pPr defTabSz="914400"/>
            <a:r>
              <a:rPr lang="en-GB" sz="1600" b="1" kern="0" dirty="0"/>
              <a:t>BERKELEY APPRENTICESHIP </a:t>
            </a:r>
          </a:p>
        </p:txBody>
      </p:sp>
      <p:sp>
        <p:nvSpPr>
          <p:cNvPr id="11" name="Rectangle 10">
            <a:extLst>
              <a:ext uri="{FF2B5EF4-FFF2-40B4-BE49-F238E27FC236}">
                <a16:creationId xmlns:a16="http://schemas.microsoft.com/office/drawing/2014/main" id="{94E6EBD0-EC7E-C94D-0798-6F842E4DB9F9}"/>
              </a:ext>
            </a:extLst>
          </p:cNvPr>
          <p:cNvSpPr/>
          <p:nvPr/>
        </p:nvSpPr>
        <p:spPr>
          <a:xfrm>
            <a:off x="413366" y="1260505"/>
            <a:ext cx="3552052" cy="2339102"/>
          </a:xfrm>
          <a:prstGeom prst="rect">
            <a:avLst/>
          </a:prstGeom>
        </p:spPr>
        <p:txBody>
          <a:bodyPr wrap="square" anchor="t">
            <a:spAutoFit/>
          </a:bodyPr>
          <a:lstStyle/>
          <a:p>
            <a:pPr algn="ctr">
              <a:buClr>
                <a:srgbClr val="FF0000"/>
              </a:buClr>
            </a:pPr>
            <a:br>
              <a:rPr lang="en-GB" sz="2200" b="1" dirty="0">
                <a:solidFill>
                  <a:srgbClr val="58595B"/>
                </a:solidFill>
                <a:latin typeface="Arial"/>
                <a:ea typeface="+mj-ea"/>
                <a:cs typeface="Arial"/>
              </a:rPr>
            </a:br>
            <a:endParaRPr lang="en-GB" sz="2200" b="1" dirty="0">
              <a:solidFill>
                <a:srgbClr val="58595B"/>
              </a:solidFill>
              <a:latin typeface="Arial"/>
              <a:ea typeface="+mj-ea"/>
              <a:cs typeface="Arial"/>
            </a:endParaRPr>
          </a:p>
          <a:p>
            <a:pPr algn="ctr">
              <a:buClr>
                <a:srgbClr val="FF0000"/>
              </a:buClr>
            </a:pPr>
            <a:br>
              <a:rPr lang="en-GB" sz="2200" b="1" dirty="0">
                <a:solidFill>
                  <a:srgbClr val="58595B"/>
                </a:solidFill>
                <a:latin typeface="Arial"/>
                <a:ea typeface="+mj-ea"/>
                <a:cs typeface="Arial"/>
              </a:rPr>
            </a:br>
            <a:endParaRPr lang="en-GB" sz="2200" b="1" dirty="0">
              <a:solidFill>
                <a:srgbClr val="58595B"/>
              </a:solidFill>
              <a:latin typeface="Arial"/>
              <a:ea typeface="+mj-ea"/>
              <a:cs typeface="Arial"/>
            </a:endParaRPr>
          </a:p>
          <a:p>
            <a:pPr algn="ctr">
              <a:buClr>
                <a:srgbClr val="FF0000"/>
              </a:buClr>
            </a:pPr>
            <a:endParaRPr lang="en-GB" sz="2200" b="1" dirty="0">
              <a:solidFill>
                <a:srgbClr val="58595B"/>
              </a:solidFill>
              <a:latin typeface="Arial"/>
              <a:ea typeface="+mj-ea"/>
              <a:cs typeface="Arial"/>
            </a:endParaRPr>
          </a:p>
          <a:p>
            <a:pPr algn="ctr">
              <a:buClr>
                <a:srgbClr val="FF0000"/>
              </a:buClr>
            </a:pPr>
            <a:br>
              <a:rPr lang="en-GB" sz="2200" b="1" dirty="0">
                <a:solidFill>
                  <a:srgbClr val="58595B"/>
                </a:solidFill>
                <a:latin typeface="Arial"/>
                <a:ea typeface="+mj-ea"/>
                <a:cs typeface="Arial"/>
              </a:rPr>
            </a:br>
            <a:endParaRPr lang="en-GB" sz="1400" b="1" dirty="0">
              <a:solidFill>
                <a:srgbClr val="58595B"/>
              </a:solidFill>
              <a:latin typeface="Arial"/>
              <a:ea typeface="+mj-ea"/>
              <a:cs typeface="Arial"/>
            </a:endParaRPr>
          </a:p>
        </p:txBody>
      </p:sp>
      <p:pic>
        <p:nvPicPr>
          <p:cNvPr id="5" name="Picture 4">
            <a:extLst>
              <a:ext uri="{FF2B5EF4-FFF2-40B4-BE49-F238E27FC236}">
                <a16:creationId xmlns:a16="http://schemas.microsoft.com/office/drawing/2014/main" id="{15DD1682-E20D-D46F-65E3-19C9B0C83322}"/>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56364" y="4631403"/>
            <a:ext cx="2008110" cy="330338"/>
          </a:xfrm>
          <a:prstGeom prst="rect">
            <a:avLst/>
          </a:prstGeom>
          <a:noFill/>
          <a:ln>
            <a:noFill/>
          </a:ln>
        </p:spPr>
      </p:pic>
      <p:sp>
        <p:nvSpPr>
          <p:cNvPr id="7" name="TextBox 6">
            <a:extLst>
              <a:ext uri="{FF2B5EF4-FFF2-40B4-BE49-F238E27FC236}">
                <a16:creationId xmlns:a16="http://schemas.microsoft.com/office/drawing/2014/main" id="{B7F86F8D-B2C9-65B3-AB4D-98D9028A7B84}"/>
              </a:ext>
            </a:extLst>
          </p:cNvPr>
          <p:cNvSpPr txBox="1"/>
          <p:nvPr/>
        </p:nvSpPr>
        <p:spPr>
          <a:xfrm>
            <a:off x="1063038" y="888241"/>
            <a:ext cx="7017920" cy="3706079"/>
          </a:xfrm>
          <a:prstGeom prst="rect">
            <a:avLst/>
          </a:prstGeom>
          <a:noFill/>
        </p:spPr>
        <p:txBody>
          <a:bodyPr wrap="square" numCol="1" rtlCol="0">
            <a:spAutoFit/>
          </a:bodyPr>
          <a:lstStyle/>
          <a:p>
            <a:pPr marL="285750" indent="-285750">
              <a:lnSpc>
                <a:spcPct val="150000"/>
              </a:lnSpc>
              <a:buFont typeface="Arial" panose="020B0604020202020204" pitchFamily="34" charset="0"/>
              <a:buChar char="•"/>
            </a:pPr>
            <a:r>
              <a:rPr lang="en-GB" dirty="0"/>
              <a:t>Ageing Workforce </a:t>
            </a:r>
          </a:p>
          <a:p>
            <a:pPr marL="285750" indent="-285750">
              <a:lnSpc>
                <a:spcPct val="150000"/>
              </a:lnSpc>
              <a:buFont typeface="Arial" panose="020B0604020202020204" pitchFamily="34" charset="0"/>
              <a:buChar char="•"/>
            </a:pPr>
            <a:r>
              <a:rPr lang="en-GB" dirty="0"/>
              <a:t>Skills gaps </a:t>
            </a:r>
          </a:p>
          <a:p>
            <a:pPr marL="285750" indent="-285750">
              <a:lnSpc>
                <a:spcPct val="150000"/>
              </a:lnSpc>
              <a:buFont typeface="Arial" panose="020B0604020202020204" pitchFamily="34" charset="0"/>
              <a:buChar char="•"/>
            </a:pPr>
            <a:r>
              <a:rPr lang="en-GB" dirty="0"/>
              <a:t>Labour needs –50,000 new entrants each year needed</a:t>
            </a:r>
            <a:r>
              <a:rPr lang="en-GB" sz="1200" dirty="0"/>
              <a:t>*	</a:t>
            </a:r>
            <a:r>
              <a:rPr lang="en-GB" dirty="0"/>
              <a:t>	</a:t>
            </a:r>
          </a:p>
          <a:p>
            <a:pPr marL="285750" indent="-285750">
              <a:lnSpc>
                <a:spcPct val="150000"/>
              </a:lnSpc>
              <a:buFont typeface="Arial" panose="020B0604020202020204" pitchFamily="34" charset="0"/>
              <a:buChar char="•"/>
            </a:pPr>
            <a:r>
              <a:rPr lang="en-GB" dirty="0"/>
              <a:t>Support our supply chain </a:t>
            </a:r>
          </a:p>
          <a:p>
            <a:pPr marL="285750" indent="-285750">
              <a:lnSpc>
                <a:spcPct val="150000"/>
              </a:lnSpc>
              <a:buFont typeface="Arial" panose="020B0604020202020204" pitchFamily="34" charset="0"/>
              <a:buChar char="•"/>
            </a:pPr>
            <a:r>
              <a:rPr lang="en-GB" dirty="0"/>
              <a:t>Pave the way for / set the standard </a:t>
            </a:r>
          </a:p>
          <a:p>
            <a:pPr marL="285750" indent="-285750">
              <a:lnSpc>
                <a:spcPct val="150000"/>
              </a:lnSpc>
              <a:buFont typeface="Arial" panose="020B0604020202020204" pitchFamily="34" charset="0"/>
              <a:buChar char="•"/>
            </a:pPr>
            <a:r>
              <a:rPr lang="en-GB" dirty="0"/>
              <a:t>CITB estimates that apprenticeship starts will need to double to meet current recruitment requirements.</a:t>
            </a:r>
          </a:p>
          <a:p>
            <a:pPr marL="285750" indent="-285750">
              <a:lnSpc>
                <a:spcPct val="150000"/>
              </a:lnSpc>
              <a:buFont typeface="Arial" panose="020B0604020202020204" pitchFamily="34" charset="0"/>
              <a:buChar char="•"/>
            </a:pPr>
            <a:endParaRPr lang="en-GB" dirty="0"/>
          </a:p>
          <a:p>
            <a:pPr>
              <a:lnSpc>
                <a:spcPct val="150000"/>
              </a:lnSpc>
            </a:pPr>
            <a:r>
              <a:rPr lang="en-GB" sz="1400" dirty="0"/>
              <a:t>*Build UK – ‘Recruiting the next generation 2024’</a:t>
            </a:r>
          </a:p>
        </p:txBody>
      </p:sp>
    </p:spTree>
    <p:extLst>
      <p:ext uri="{BB962C8B-B14F-4D97-AF65-F5344CB8AC3E}">
        <p14:creationId xmlns:p14="http://schemas.microsoft.com/office/powerpoint/2010/main" val="25273806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5924F-8DCF-8295-550E-F580FC044BBA}"/>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F4599F94-DF7D-2EED-B9AE-0291F98B9F80}"/>
              </a:ext>
            </a:extLst>
          </p:cNvPr>
          <p:cNvSpPr/>
          <p:nvPr/>
        </p:nvSpPr>
        <p:spPr>
          <a:xfrm>
            <a:off x="0" y="655317"/>
            <a:ext cx="9144000" cy="0"/>
          </a:xfrm>
          <a:custGeom>
            <a:avLst/>
            <a:gdLst/>
            <a:ahLst/>
            <a:cxnLst/>
            <a:rect l="l" t="t" r="r" b="b"/>
            <a:pathLst>
              <a:path w="9144000">
                <a:moveTo>
                  <a:pt x="0" y="0"/>
                </a:moveTo>
                <a:lnTo>
                  <a:pt x="9144000" y="0"/>
                </a:lnTo>
              </a:path>
            </a:pathLst>
          </a:custGeom>
          <a:ln w="6350">
            <a:solidFill>
              <a:srgbClr val="939598"/>
            </a:solidFill>
          </a:ln>
        </p:spPr>
        <p:txBody>
          <a:bodyPr wrap="square" lIns="0" tIns="0" rIns="0" bIns="0" rtlCol="0"/>
          <a:lstStyle/>
          <a:p>
            <a:endParaRPr/>
          </a:p>
        </p:txBody>
      </p:sp>
      <p:sp>
        <p:nvSpPr>
          <p:cNvPr id="3" name="object 3">
            <a:extLst>
              <a:ext uri="{FF2B5EF4-FFF2-40B4-BE49-F238E27FC236}">
                <a16:creationId xmlns:a16="http://schemas.microsoft.com/office/drawing/2014/main" id="{1892B8F9-EDCD-6A64-AEEE-7E2AC9EA95B4}"/>
              </a:ext>
            </a:extLst>
          </p:cNvPr>
          <p:cNvSpPr/>
          <p:nvPr/>
        </p:nvSpPr>
        <p:spPr>
          <a:xfrm>
            <a:off x="-2" y="4579805"/>
            <a:ext cx="9144000" cy="0"/>
          </a:xfrm>
          <a:custGeom>
            <a:avLst/>
            <a:gdLst/>
            <a:ahLst/>
            <a:cxnLst/>
            <a:rect l="l" t="t" r="r" b="b"/>
            <a:pathLst>
              <a:path w="9144000">
                <a:moveTo>
                  <a:pt x="0" y="0"/>
                </a:moveTo>
                <a:lnTo>
                  <a:pt x="9144000" y="0"/>
                </a:lnTo>
              </a:path>
            </a:pathLst>
          </a:custGeom>
          <a:ln w="6350">
            <a:solidFill>
              <a:srgbClr val="58595B"/>
            </a:solidFill>
          </a:ln>
        </p:spPr>
        <p:txBody>
          <a:bodyPr wrap="square" lIns="0" tIns="0" rIns="0" bIns="0" rtlCol="0"/>
          <a:lstStyle/>
          <a:p>
            <a:endParaRPr/>
          </a:p>
        </p:txBody>
      </p:sp>
      <p:pic>
        <p:nvPicPr>
          <p:cNvPr id="4" name="Picture 3">
            <a:extLst>
              <a:ext uri="{FF2B5EF4-FFF2-40B4-BE49-F238E27FC236}">
                <a16:creationId xmlns:a16="http://schemas.microsoft.com/office/drawing/2014/main" id="{8BB6FBA4-650F-1E5A-AD0C-91D97C3908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3801" y="4670839"/>
            <a:ext cx="1385888" cy="361536"/>
          </a:xfrm>
          <a:prstGeom prst="rect">
            <a:avLst/>
          </a:prstGeom>
        </p:spPr>
      </p:pic>
      <p:pic>
        <p:nvPicPr>
          <p:cNvPr id="6" name="Picture 5" descr="Berkeley_Berkeley">
            <a:hlinkClick r:id="rId4"/>
            <a:extLst>
              <a:ext uri="{FF2B5EF4-FFF2-40B4-BE49-F238E27FC236}">
                <a16:creationId xmlns:a16="http://schemas.microsoft.com/office/drawing/2014/main" id="{7B966BF2-8AF7-F406-FDEA-4E0DC1C02C81}"/>
              </a:ext>
            </a:extLst>
          </p:cNvPr>
          <p:cNvPicPr/>
          <p:nvPr/>
        </p:nvPicPr>
        <p:blipFill rotWithShape="1">
          <a:blip r:embed="rId5">
            <a:extLst>
              <a:ext uri="{28A0092B-C50C-407E-A947-70E740481C1C}">
                <a14:useLocalDpi xmlns:a14="http://schemas.microsoft.com/office/drawing/2010/main" val="0"/>
              </a:ext>
            </a:extLst>
          </a:blip>
          <a:srcRect r="44669"/>
          <a:stretch/>
        </p:blipFill>
        <p:spPr bwMode="auto">
          <a:xfrm>
            <a:off x="7622298" y="101971"/>
            <a:ext cx="1228894" cy="462313"/>
          </a:xfrm>
          <a:prstGeom prst="rect">
            <a:avLst/>
          </a:prstGeom>
          <a:noFill/>
          <a:ln>
            <a:noFill/>
          </a:ln>
        </p:spPr>
      </p:pic>
      <p:sp>
        <p:nvSpPr>
          <p:cNvPr id="16" name="Rectangle 15">
            <a:extLst>
              <a:ext uri="{FF2B5EF4-FFF2-40B4-BE49-F238E27FC236}">
                <a16:creationId xmlns:a16="http://schemas.microsoft.com/office/drawing/2014/main" id="{3DB42B62-4F95-DDA7-0037-360A4D87F6F0}"/>
              </a:ext>
            </a:extLst>
          </p:cNvPr>
          <p:cNvSpPr/>
          <p:nvPr/>
        </p:nvSpPr>
        <p:spPr>
          <a:xfrm>
            <a:off x="7622298" y="4621334"/>
            <a:ext cx="1307392" cy="5036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a:extLst>
              <a:ext uri="{FF2B5EF4-FFF2-40B4-BE49-F238E27FC236}">
                <a16:creationId xmlns:a16="http://schemas.microsoft.com/office/drawing/2014/main" id="{8D471C63-A9C9-BBD5-8F8D-0C178588F502}"/>
              </a:ext>
            </a:extLst>
          </p:cNvPr>
          <p:cNvPicPr>
            <a:picLocks noChangeAspect="1"/>
          </p:cNvPicPr>
          <p:nvPr/>
        </p:nvPicPr>
        <p:blipFill>
          <a:blip r:embed="rId6"/>
          <a:stretch>
            <a:fillRect/>
          </a:stretch>
        </p:blipFill>
        <p:spPr>
          <a:xfrm>
            <a:off x="8344789" y="4680228"/>
            <a:ext cx="506403" cy="271405"/>
          </a:xfrm>
          <a:prstGeom prst="rect">
            <a:avLst/>
          </a:prstGeom>
        </p:spPr>
      </p:pic>
      <p:sp>
        <p:nvSpPr>
          <p:cNvPr id="10" name="Title 4">
            <a:extLst>
              <a:ext uri="{FF2B5EF4-FFF2-40B4-BE49-F238E27FC236}">
                <a16:creationId xmlns:a16="http://schemas.microsoft.com/office/drawing/2014/main" id="{EC26FEAC-CD7F-E737-BD88-9275FC3613B5}"/>
              </a:ext>
            </a:extLst>
          </p:cNvPr>
          <p:cNvSpPr txBox="1">
            <a:spLocks/>
          </p:cNvSpPr>
          <p:nvPr/>
        </p:nvSpPr>
        <p:spPr>
          <a:xfrm>
            <a:off x="293586" y="210016"/>
            <a:ext cx="6668199" cy="246221"/>
          </a:xfrm>
          <a:prstGeom prst="rect">
            <a:avLst/>
          </a:prstGeom>
        </p:spPr>
        <p:txBody>
          <a:bodyPr wrap="square" lIns="0" tIns="0" rIns="0" bIns="0">
            <a:spAutoFit/>
          </a:bodyPr>
          <a:lstStyle>
            <a:lvl1pPr>
              <a:defRPr sz="2200" b="0" i="0">
                <a:solidFill>
                  <a:srgbClr val="58595B"/>
                </a:solidFill>
                <a:latin typeface="Arial"/>
                <a:ea typeface="+mj-ea"/>
                <a:cs typeface="Arial"/>
              </a:defRPr>
            </a:lvl1pPr>
          </a:lstStyle>
          <a:p>
            <a:pPr defTabSz="914400"/>
            <a:r>
              <a:rPr lang="en-GB" sz="1600" b="1" kern="0" dirty="0"/>
              <a:t>BERKELEY APPRENTICESHIP</a:t>
            </a:r>
          </a:p>
        </p:txBody>
      </p:sp>
      <p:sp>
        <p:nvSpPr>
          <p:cNvPr id="11" name="Rectangle 10">
            <a:extLst>
              <a:ext uri="{FF2B5EF4-FFF2-40B4-BE49-F238E27FC236}">
                <a16:creationId xmlns:a16="http://schemas.microsoft.com/office/drawing/2014/main" id="{E63BD2E8-8FF4-CBFE-F827-147D747797CD}"/>
              </a:ext>
            </a:extLst>
          </p:cNvPr>
          <p:cNvSpPr/>
          <p:nvPr/>
        </p:nvSpPr>
        <p:spPr>
          <a:xfrm>
            <a:off x="429694" y="1244176"/>
            <a:ext cx="3552052" cy="2339102"/>
          </a:xfrm>
          <a:prstGeom prst="rect">
            <a:avLst/>
          </a:prstGeom>
        </p:spPr>
        <p:txBody>
          <a:bodyPr wrap="square" anchor="t">
            <a:spAutoFit/>
          </a:bodyPr>
          <a:lstStyle/>
          <a:p>
            <a:pPr algn="ctr">
              <a:buClr>
                <a:srgbClr val="FF0000"/>
              </a:buClr>
            </a:pPr>
            <a:br>
              <a:rPr lang="en-GB" sz="2200" b="1" dirty="0">
                <a:solidFill>
                  <a:srgbClr val="58595B"/>
                </a:solidFill>
                <a:latin typeface="Arial"/>
                <a:ea typeface="+mj-ea"/>
                <a:cs typeface="Arial"/>
              </a:rPr>
            </a:br>
            <a:endParaRPr lang="en-GB" sz="2200" b="1" dirty="0">
              <a:solidFill>
                <a:srgbClr val="58595B"/>
              </a:solidFill>
              <a:latin typeface="Arial"/>
              <a:ea typeface="+mj-ea"/>
              <a:cs typeface="Arial"/>
            </a:endParaRPr>
          </a:p>
          <a:p>
            <a:pPr algn="ctr">
              <a:buClr>
                <a:srgbClr val="FF0000"/>
              </a:buClr>
            </a:pPr>
            <a:br>
              <a:rPr lang="en-GB" sz="2200" b="1" dirty="0">
                <a:solidFill>
                  <a:srgbClr val="58595B"/>
                </a:solidFill>
                <a:latin typeface="Arial"/>
                <a:ea typeface="+mj-ea"/>
                <a:cs typeface="Arial"/>
              </a:rPr>
            </a:br>
            <a:endParaRPr lang="en-GB" sz="2200" b="1" dirty="0">
              <a:solidFill>
                <a:srgbClr val="58595B"/>
              </a:solidFill>
              <a:latin typeface="Arial"/>
              <a:ea typeface="+mj-ea"/>
              <a:cs typeface="Arial"/>
            </a:endParaRPr>
          </a:p>
          <a:p>
            <a:pPr algn="ctr">
              <a:buClr>
                <a:srgbClr val="FF0000"/>
              </a:buClr>
            </a:pPr>
            <a:endParaRPr lang="en-GB" sz="2200" b="1" dirty="0">
              <a:solidFill>
                <a:srgbClr val="58595B"/>
              </a:solidFill>
              <a:latin typeface="Arial"/>
              <a:ea typeface="+mj-ea"/>
              <a:cs typeface="Arial"/>
            </a:endParaRPr>
          </a:p>
          <a:p>
            <a:pPr algn="ctr">
              <a:buClr>
                <a:srgbClr val="FF0000"/>
              </a:buClr>
            </a:pPr>
            <a:br>
              <a:rPr lang="en-GB" sz="2200" b="1" dirty="0">
                <a:solidFill>
                  <a:srgbClr val="58595B"/>
                </a:solidFill>
                <a:latin typeface="Arial"/>
                <a:ea typeface="+mj-ea"/>
                <a:cs typeface="Arial"/>
              </a:rPr>
            </a:br>
            <a:endParaRPr lang="en-GB" sz="1400" b="1" dirty="0">
              <a:solidFill>
                <a:srgbClr val="58595B"/>
              </a:solidFill>
              <a:latin typeface="Arial"/>
              <a:ea typeface="+mj-ea"/>
              <a:cs typeface="Arial"/>
            </a:endParaRPr>
          </a:p>
        </p:txBody>
      </p:sp>
      <p:pic>
        <p:nvPicPr>
          <p:cNvPr id="5" name="Picture 4">
            <a:extLst>
              <a:ext uri="{FF2B5EF4-FFF2-40B4-BE49-F238E27FC236}">
                <a16:creationId xmlns:a16="http://schemas.microsoft.com/office/drawing/2014/main" id="{F583300B-75BA-3EFD-B4EB-69145938958A}"/>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56364" y="4631403"/>
            <a:ext cx="2008110" cy="330338"/>
          </a:xfrm>
          <a:prstGeom prst="rect">
            <a:avLst/>
          </a:prstGeom>
          <a:noFill/>
          <a:ln>
            <a:noFill/>
          </a:ln>
        </p:spPr>
      </p:pic>
      <p:sp>
        <p:nvSpPr>
          <p:cNvPr id="8" name="TextBox 7">
            <a:extLst>
              <a:ext uri="{FF2B5EF4-FFF2-40B4-BE49-F238E27FC236}">
                <a16:creationId xmlns:a16="http://schemas.microsoft.com/office/drawing/2014/main" id="{8E6C1B49-FF53-A258-30A0-D05F89EBA8DE}"/>
              </a:ext>
            </a:extLst>
          </p:cNvPr>
          <p:cNvSpPr txBox="1"/>
          <p:nvPr/>
        </p:nvSpPr>
        <p:spPr>
          <a:xfrm>
            <a:off x="100739" y="606152"/>
            <a:ext cx="8679051" cy="4062651"/>
          </a:xfrm>
          <a:prstGeom prst="rect">
            <a:avLst/>
          </a:prstGeom>
          <a:noFill/>
        </p:spPr>
        <p:txBody>
          <a:bodyPr wrap="square">
            <a:spAutoFit/>
          </a:bodyPr>
          <a:lstStyle/>
          <a:p>
            <a:pPr marL="285750" indent="-285750">
              <a:buFont typeface="Arial" panose="020B0604020202020204" pitchFamily="34" charset="0"/>
              <a:buChar char="•"/>
            </a:pPr>
            <a:r>
              <a:rPr lang="en-GB" dirty="0"/>
              <a:t>We have had a commitment in place and targets for apprenticeships since 2014</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Our Vision 2030 sets out our targets under the priority area of Future Skills:</a:t>
            </a:r>
          </a:p>
          <a:p>
            <a:pPr marL="742950" lvl="1" indent="-285750">
              <a:buFont typeface="Arial" panose="020B0604020202020204" pitchFamily="34" charset="0"/>
              <a:buChar char="•"/>
            </a:pPr>
            <a:r>
              <a:rPr lang="en-GB" dirty="0"/>
              <a:t>Retain </a:t>
            </a:r>
            <a:r>
              <a:rPr lang="en-GB" b="1" dirty="0"/>
              <a:t>membership of The 5% Club</a:t>
            </a:r>
          </a:p>
          <a:p>
            <a:pPr marL="742950" lvl="1" indent="-285750">
              <a:buFont typeface="Arial" panose="020B0604020202020204" pitchFamily="34" charset="0"/>
              <a:buChar char="•"/>
            </a:pPr>
            <a:r>
              <a:rPr lang="en-GB" dirty="0"/>
              <a:t>Target at least </a:t>
            </a:r>
            <a:r>
              <a:rPr lang="en-GB" b="1" dirty="0"/>
              <a:t>5% of our employees to be in earn and learn roles</a:t>
            </a:r>
          </a:p>
          <a:p>
            <a:pPr lvl="1"/>
            <a:endParaRPr lang="en-GB" dirty="0"/>
          </a:p>
          <a:p>
            <a:r>
              <a:rPr lang="en-GB" sz="1400" i="1" dirty="0"/>
              <a:t>	These are defined as graduates, apprentices and sponsored students (undertaking a recognised external 	training course for a duration of several months or more, paid for by the company)</a:t>
            </a:r>
          </a:p>
          <a:p>
            <a:endParaRPr lang="en-GB" sz="1400" i="1" dirty="0"/>
          </a:p>
          <a:p>
            <a:pPr marL="285750" indent="-285750">
              <a:buFont typeface="Arial" panose="020B0604020202020204" pitchFamily="34" charset="0"/>
              <a:buChar char="•"/>
            </a:pPr>
            <a:r>
              <a:rPr lang="en-GB" b="1" dirty="0"/>
              <a:t>Work with our supply chain to encourage at least 5% of the supply chain working on our sites to be in earn and learn roles</a:t>
            </a:r>
          </a:p>
          <a:p>
            <a:endParaRPr lang="en-GB" b="1" dirty="0"/>
          </a:p>
          <a:p>
            <a:pPr marL="285750" indent="-285750">
              <a:buFont typeface="Arial" panose="020B0604020202020204" pitchFamily="34" charset="0"/>
              <a:buChar char="•"/>
            </a:pPr>
            <a:r>
              <a:rPr lang="en-GB" b="1" dirty="0"/>
              <a:t>Engage with young people </a:t>
            </a:r>
            <a:r>
              <a:rPr lang="en-GB" dirty="0"/>
              <a:t>through a range of events from school visits, construction visits, careers fairs and work experience to change the image of the industry and inspire people to join </a:t>
            </a:r>
          </a:p>
        </p:txBody>
      </p:sp>
    </p:spTree>
    <p:extLst>
      <p:ext uri="{BB962C8B-B14F-4D97-AF65-F5344CB8AC3E}">
        <p14:creationId xmlns:p14="http://schemas.microsoft.com/office/powerpoint/2010/main" val="21350238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718A6-421F-90D7-80ED-FAA833FED7AE}"/>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02E2AEEF-9D60-8447-5101-0F6F44E11057}"/>
              </a:ext>
            </a:extLst>
          </p:cNvPr>
          <p:cNvSpPr/>
          <p:nvPr/>
        </p:nvSpPr>
        <p:spPr>
          <a:xfrm>
            <a:off x="0" y="655317"/>
            <a:ext cx="9144000" cy="0"/>
          </a:xfrm>
          <a:custGeom>
            <a:avLst/>
            <a:gdLst/>
            <a:ahLst/>
            <a:cxnLst/>
            <a:rect l="l" t="t" r="r" b="b"/>
            <a:pathLst>
              <a:path w="9144000">
                <a:moveTo>
                  <a:pt x="0" y="0"/>
                </a:moveTo>
                <a:lnTo>
                  <a:pt x="9144000" y="0"/>
                </a:lnTo>
              </a:path>
            </a:pathLst>
          </a:custGeom>
          <a:ln w="6350">
            <a:solidFill>
              <a:srgbClr val="939598"/>
            </a:solidFill>
          </a:ln>
        </p:spPr>
        <p:txBody>
          <a:bodyPr wrap="square" lIns="0" tIns="0" rIns="0" bIns="0" rtlCol="0"/>
          <a:lstStyle/>
          <a:p>
            <a:endParaRPr/>
          </a:p>
        </p:txBody>
      </p:sp>
      <p:sp>
        <p:nvSpPr>
          <p:cNvPr id="3" name="object 3">
            <a:extLst>
              <a:ext uri="{FF2B5EF4-FFF2-40B4-BE49-F238E27FC236}">
                <a16:creationId xmlns:a16="http://schemas.microsoft.com/office/drawing/2014/main" id="{4B154040-6F18-D4E4-78E7-86E0B3F1A196}"/>
              </a:ext>
            </a:extLst>
          </p:cNvPr>
          <p:cNvSpPr/>
          <p:nvPr/>
        </p:nvSpPr>
        <p:spPr>
          <a:xfrm>
            <a:off x="-2" y="4579805"/>
            <a:ext cx="9144000" cy="0"/>
          </a:xfrm>
          <a:custGeom>
            <a:avLst/>
            <a:gdLst/>
            <a:ahLst/>
            <a:cxnLst/>
            <a:rect l="l" t="t" r="r" b="b"/>
            <a:pathLst>
              <a:path w="9144000">
                <a:moveTo>
                  <a:pt x="0" y="0"/>
                </a:moveTo>
                <a:lnTo>
                  <a:pt x="9144000" y="0"/>
                </a:lnTo>
              </a:path>
            </a:pathLst>
          </a:custGeom>
          <a:ln w="6350">
            <a:solidFill>
              <a:srgbClr val="58595B"/>
            </a:solidFill>
          </a:ln>
        </p:spPr>
        <p:txBody>
          <a:bodyPr wrap="square" lIns="0" tIns="0" rIns="0" bIns="0" rtlCol="0"/>
          <a:lstStyle/>
          <a:p>
            <a:endParaRPr/>
          </a:p>
        </p:txBody>
      </p:sp>
      <p:pic>
        <p:nvPicPr>
          <p:cNvPr id="4" name="Picture 3">
            <a:extLst>
              <a:ext uri="{FF2B5EF4-FFF2-40B4-BE49-F238E27FC236}">
                <a16:creationId xmlns:a16="http://schemas.microsoft.com/office/drawing/2014/main" id="{F0D2CBFE-94B5-5C57-77FF-D5EC6C8044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3801" y="4670839"/>
            <a:ext cx="1385888" cy="361536"/>
          </a:xfrm>
          <a:prstGeom prst="rect">
            <a:avLst/>
          </a:prstGeom>
        </p:spPr>
      </p:pic>
      <p:pic>
        <p:nvPicPr>
          <p:cNvPr id="6" name="Picture 5" descr="Berkeley_Berkeley">
            <a:hlinkClick r:id="rId4"/>
            <a:extLst>
              <a:ext uri="{FF2B5EF4-FFF2-40B4-BE49-F238E27FC236}">
                <a16:creationId xmlns:a16="http://schemas.microsoft.com/office/drawing/2014/main" id="{47A16B3F-C9EC-E1C4-9A42-713F5CDC9D1A}"/>
              </a:ext>
            </a:extLst>
          </p:cNvPr>
          <p:cNvPicPr/>
          <p:nvPr/>
        </p:nvPicPr>
        <p:blipFill rotWithShape="1">
          <a:blip r:embed="rId5">
            <a:extLst>
              <a:ext uri="{28A0092B-C50C-407E-A947-70E740481C1C}">
                <a14:useLocalDpi xmlns:a14="http://schemas.microsoft.com/office/drawing/2010/main" val="0"/>
              </a:ext>
            </a:extLst>
          </a:blip>
          <a:srcRect r="44669"/>
          <a:stretch/>
        </p:blipFill>
        <p:spPr bwMode="auto">
          <a:xfrm>
            <a:off x="7622298" y="101971"/>
            <a:ext cx="1228894" cy="462313"/>
          </a:xfrm>
          <a:prstGeom prst="rect">
            <a:avLst/>
          </a:prstGeom>
          <a:noFill/>
          <a:ln>
            <a:noFill/>
          </a:ln>
        </p:spPr>
      </p:pic>
      <p:sp>
        <p:nvSpPr>
          <p:cNvPr id="16" name="Rectangle 15">
            <a:extLst>
              <a:ext uri="{FF2B5EF4-FFF2-40B4-BE49-F238E27FC236}">
                <a16:creationId xmlns:a16="http://schemas.microsoft.com/office/drawing/2014/main" id="{B867F321-EAFC-9B0D-AF60-B720FE60A4AB}"/>
              </a:ext>
            </a:extLst>
          </p:cNvPr>
          <p:cNvSpPr/>
          <p:nvPr/>
        </p:nvSpPr>
        <p:spPr>
          <a:xfrm>
            <a:off x="7622298" y="4621334"/>
            <a:ext cx="1307392" cy="5036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a:extLst>
              <a:ext uri="{FF2B5EF4-FFF2-40B4-BE49-F238E27FC236}">
                <a16:creationId xmlns:a16="http://schemas.microsoft.com/office/drawing/2014/main" id="{5A52C5A3-84C6-8BFC-784A-857C81C954BC}"/>
              </a:ext>
            </a:extLst>
          </p:cNvPr>
          <p:cNvPicPr>
            <a:picLocks noChangeAspect="1"/>
          </p:cNvPicPr>
          <p:nvPr/>
        </p:nvPicPr>
        <p:blipFill>
          <a:blip r:embed="rId6"/>
          <a:stretch>
            <a:fillRect/>
          </a:stretch>
        </p:blipFill>
        <p:spPr>
          <a:xfrm>
            <a:off x="8344789" y="4680228"/>
            <a:ext cx="506403" cy="271405"/>
          </a:xfrm>
          <a:prstGeom prst="rect">
            <a:avLst/>
          </a:prstGeom>
        </p:spPr>
      </p:pic>
      <p:sp>
        <p:nvSpPr>
          <p:cNvPr id="10" name="Title 4">
            <a:extLst>
              <a:ext uri="{FF2B5EF4-FFF2-40B4-BE49-F238E27FC236}">
                <a16:creationId xmlns:a16="http://schemas.microsoft.com/office/drawing/2014/main" id="{6B5CF5EC-7C3A-6BFE-8856-399B0BFFBA92}"/>
              </a:ext>
            </a:extLst>
          </p:cNvPr>
          <p:cNvSpPr txBox="1">
            <a:spLocks/>
          </p:cNvSpPr>
          <p:nvPr/>
        </p:nvSpPr>
        <p:spPr>
          <a:xfrm>
            <a:off x="293586" y="210016"/>
            <a:ext cx="6668199" cy="246221"/>
          </a:xfrm>
          <a:prstGeom prst="rect">
            <a:avLst/>
          </a:prstGeom>
        </p:spPr>
        <p:txBody>
          <a:bodyPr wrap="square" lIns="0" tIns="0" rIns="0" bIns="0" anchor="t">
            <a:spAutoFit/>
          </a:bodyPr>
          <a:lstStyle>
            <a:lvl1pPr>
              <a:defRPr sz="2200" b="0" i="0">
                <a:solidFill>
                  <a:srgbClr val="58595B"/>
                </a:solidFill>
                <a:latin typeface="Arial"/>
                <a:ea typeface="+mj-ea"/>
                <a:cs typeface="Arial"/>
              </a:defRPr>
            </a:lvl1pPr>
          </a:lstStyle>
          <a:p>
            <a:pPr defTabSz="914400"/>
            <a:r>
              <a:rPr lang="en-GB" sz="1600" b="1" kern="0" dirty="0"/>
              <a:t>WHY CHOOSE US?</a:t>
            </a:r>
          </a:p>
        </p:txBody>
      </p:sp>
      <p:sp>
        <p:nvSpPr>
          <p:cNvPr id="11" name="Rectangle 10">
            <a:extLst>
              <a:ext uri="{FF2B5EF4-FFF2-40B4-BE49-F238E27FC236}">
                <a16:creationId xmlns:a16="http://schemas.microsoft.com/office/drawing/2014/main" id="{1E80F465-F61F-0E3B-6C0D-637D062A8AF6}"/>
              </a:ext>
            </a:extLst>
          </p:cNvPr>
          <p:cNvSpPr/>
          <p:nvPr/>
        </p:nvSpPr>
        <p:spPr>
          <a:xfrm>
            <a:off x="429694" y="1244176"/>
            <a:ext cx="3552052" cy="2339102"/>
          </a:xfrm>
          <a:prstGeom prst="rect">
            <a:avLst/>
          </a:prstGeom>
        </p:spPr>
        <p:txBody>
          <a:bodyPr wrap="square" anchor="t">
            <a:spAutoFit/>
          </a:bodyPr>
          <a:lstStyle/>
          <a:p>
            <a:pPr algn="ctr">
              <a:buClr>
                <a:srgbClr val="FF0000"/>
              </a:buClr>
            </a:pPr>
            <a:br>
              <a:rPr lang="en-GB" sz="2200" b="1" dirty="0">
                <a:solidFill>
                  <a:srgbClr val="58595B"/>
                </a:solidFill>
                <a:latin typeface="Arial"/>
                <a:ea typeface="+mj-ea"/>
                <a:cs typeface="Arial"/>
              </a:rPr>
            </a:br>
            <a:endParaRPr lang="en-GB" sz="2200" b="1" dirty="0">
              <a:solidFill>
                <a:srgbClr val="58595B"/>
              </a:solidFill>
              <a:latin typeface="Arial"/>
              <a:ea typeface="+mj-ea"/>
              <a:cs typeface="Arial"/>
            </a:endParaRPr>
          </a:p>
          <a:p>
            <a:pPr algn="ctr">
              <a:buClr>
                <a:srgbClr val="FF0000"/>
              </a:buClr>
            </a:pPr>
            <a:br>
              <a:rPr lang="en-GB" sz="2200" b="1" dirty="0">
                <a:solidFill>
                  <a:srgbClr val="58595B"/>
                </a:solidFill>
                <a:latin typeface="Arial"/>
                <a:ea typeface="+mj-ea"/>
                <a:cs typeface="Arial"/>
              </a:rPr>
            </a:br>
            <a:endParaRPr lang="en-GB" sz="2200" b="1" dirty="0">
              <a:solidFill>
                <a:srgbClr val="58595B"/>
              </a:solidFill>
              <a:latin typeface="Arial"/>
              <a:ea typeface="+mj-ea"/>
              <a:cs typeface="Arial"/>
            </a:endParaRPr>
          </a:p>
          <a:p>
            <a:pPr algn="ctr">
              <a:buClr>
                <a:srgbClr val="FF0000"/>
              </a:buClr>
            </a:pPr>
            <a:endParaRPr lang="en-GB" sz="2200" b="1" dirty="0">
              <a:solidFill>
                <a:srgbClr val="58595B"/>
              </a:solidFill>
              <a:latin typeface="Arial"/>
              <a:ea typeface="+mj-ea"/>
              <a:cs typeface="Arial"/>
            </a:endParaRPr>
          </a:p>
          <a:p>
            <a:pPr algn="ctr">
              <a:buClr>
                <a:srgbClr val="FF0000"/>
              </a:buClr>
            </a:pPr>
            <a:br>
              <a:rPr lang="en-GB" sz="2200" b="1" dirty="0">
                <a:solidFill>
                  <a:srgbClr val="58595B"/>
                </a:solidFill>
                <a:latin typeface="Arial"/>
                <a:ea typeface="+mj-ea"/>
                <a:cs typeface="Arial"/>
              </a:rPr>
            </a:br>
            <a:endParaRPr lang="en-GB" sz="1400" b="1" dirty="0">
              <a:solidFill>
                <a:srgbClr val="58595B"/>
              </a:solidFill>
              <a:latin typeface="Arial"/>
              <a:ea typeface="+mj-ea"/>
              <a:cs typeface="Arial"/>
            </a:endParaRPr>
          </a:p>
        </p:txBody>
      </p:sp>
      <p:pic>
        <p:nvPicPr>
          <p:cNvPr id="5" name="Picture 4">
            <a:extLst>
              <a:ext uri="{FF2B5EF4-FFF2-40B4-BE49-F238E27FC236}">
                <a16:creationId xmlns:a16="http://schemas.microsoft.com/office/drawing/2014/main" id="{311305C6-7611-FD47-2A5B-3774072E0122}"/>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56364" y="4631403"/>
            <a:ext cx="2008110" cy="330338"/>
          </a:xfrm>
          <a:prstGeom prst="rect">
            <a:avLst/>
          </a:prstGeom>
          <a:noFill/>
          <a:ln>
            <a:noFill/>
          </a:ln>
        </p:spPr>
      </p:pic>
      <p:sp>
        <p:nvSpPr>
          <p:cNvPr id="7" name="TextBox 6">
            <a:extLst>
              <a:ext uri="{FF2B5EF4-FFF2-40B4-BE49-F238E27FC236}">
                <a16:creationId xmlns:a16="http://schemas.microsoft.com/office/drawing/2014/main" id="{230CDC1C-645C-F9BA-9619-1B097992A55A}"/>
              </a:ext>
            </a:extLst>
          </p:cNvPr>
          <p:cNvSpPr txBox="1"/>
          <p:nvPr/>
        </p:nvSpPr>
        <p:spPr>
          <a:xfrm>
            <a:off x="293586" y="824899"/>
            <a:ext cx="4968475"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600" dirty="0">
                <a:latin typeface="Calibri"/>
                <a:ea typeface="Calibri"/>
                <a:cs typeface="Calibri"/>
              </a:rPr>
              <a:t>We’re proud that our inclusive approach to recruitment was recognised with two awards last year: the </a:t>
            </a:r>
            <a:r>
              <a:rPr lang="en-GB" sz="1600" b="1" dirty="0">
                <a:latin typeface="Calibri"/>
                <a:ea typeface="Calibri"/>
                <a:cs typeface="Calibri"/>
              </a:rPr>
              <a:t>‘Apprenticeship Initiative of the Year’ at the London Build Expo’s London Construction Awards 2024</a:t>
            </a:r>
            <a:r>
              <a:rPr lang="en-GB" sz="1600" dirty="0">
                <a:latin typeface="Calibri"/>
                <a:ea typeface="Calibri"/>
                <a:cs typeface="Calibri"/>
              </a:rPr>
              <a:t> and </a:t>
            </a:r>
            <a:r>
              <a:rPr lang="en-GB" sz="1600" b="1" dirty="0">
                <a:latin typeface="Calibri"/>
                <a:ea typeface="Calibri"/>
                <a:cs typeface="Calibri"/>
              </a:rPr>
              <a:t>‘Candidate Assessment’ award at the In-house Recruitment Awards 2024.​</a:t>
            </a:r>
          </a:p>
        </p:txBody>
      </p:sp>
      <p:sp>
        <p:nvSpPr>
          <p:cNvPr id="12" name="TextBox 7">
            <a:extLst>
              <a:ext uri="{FF2B5EF4-FFF2-40B4-BE49-F238E27FC236}">
                <a16:creationId xmlns:a16="http://schemas.microsoft.com/office/drawing/2014/main" id="{9CA2212A-E080-D9D7-6167-9DA14CE585BE}"/>
              </a:ext>
            </a:extLst>
          </p:cNvPr>
          <p:cNvSpPr txBox="1"/>
          <p:nvPr/>
        </p:nvSpPr>
        <p:spPr>
          <a:xfrm>
            <a:off x="215725" y="2558845"/>
            <a:ext cx="5272293" cy="1384995"/>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dirty="0">
                <a:latin typeface="Calibri"/>
                <a:ea typeface="Calibri"/>
                <a:cs typeface="Calibri"/>
              </a:rPr>
              <a:t>Berkeley Group has also been named ‘Britain’s Most Admired Company 2024’. We achieved the highest overall scores among 238 companies, coming top in key areas such as ‘Clarity of Strategy’, ‘Long-term Value Potential’, and ‘Reducing Environmental Impact’.</a:t>
            </a:r>
            <a:r>
              <a:rPr lang="en-GB" sz="2000" spc="50" dirty="0">
                <a:solidFill>
                  <a:srgbClr val="213164"/>
                </a:solidFill>
                <a:latin typeface="Calibri"/>
                <a:ea typeface="Calibri"/>
                <a:cs typeface="Calibri"/>
              </a:rPr>
              <a:t> </a:t>
            </a:r>
          </a:p>
        </p:txBody>
      </p:sp>
      <p:pic>
        <p:nvPicPr>
          <p:cNvPr id="13" name="Picture 12" descr="A close-up of a logo&#10;&#10;AI-generated content may be incorrect.">
            <a:extLst>
              <a:ext uri="{FF2B5EF4-FFF2-40B4-BE49-F238E27FC236}">
                <a16:creationId xmlns:a16="http://schemas.microsoft.com/office/drawing/2014/main" id="{96C680D9-900A-ACBD-33F1-E90FEED3EC9C}"/>
              </a:ext>
            </a:extLst>
          </p:cNvPr>
          <p:cNvPicPr>
            <a:picLocks noChangeAspect="1"/>
          </p:cNvPicPr>
          <p:nvPr/>
        </p:nvPicPr>
        <p:blipFill>
          <a:blip r:embed="rId8"/>
          <a:stretch>
            <a:fillRect/>
          </a:stretch>
        </p:blipFill>
        <p:spPr>
          <a:xfrm>
            <a:off x="6074542" y="738978"/>
            <a:ext cx="3036514" cy="1434889"/>
          </a:xfrm>
          <a:prstGeom prst="rect">
            <a:avLst/>
          </a:prstGeom>
        </p:spPr>
      </p:pic>
      <p:pic>
        <p:nvPicPr>
          <p:cNvPr id="14" name="Picture 13" descr="A close-up of a logo&#10;&#10;AI-generated content may be incorrect.">
            <a:extLst>
              <a:ext uri="{FF2B5EF4-FFF2-40B4-BE49-F238E27FC236}">
                <a16:creationId xmlns:a16="http://schemas.microsoft.com/office/drawing/2014/main" id="{1701F67E-7BF4-13ED-4E01-70501B6D3797}"/>
              </a:ext>
            </a:extLst>
          </p:cNvPr>
          <p:cNvPicPr>
            <a:picLocks noChangeAspect="1"/>
          </p:cNvPicPr>
          <p:nvPr/>
        </p:nvPicPr>
        <p:blipFill>
          <a:blip r:embed="rId9"/>
          <a:stretch>
            <a:fillRect/>
          </a:stretch>
        </p:blipFill>
        <p:spPr>
          <a:xfrm>
            <a:off x="6073076" y="3341195"/>
            <a:ext cx="2846086" cy="1129689"/>
          </a:xfrm>
          <a:prstGeom prst="rect">
            <a:avLst/>
          </a:prstGeom>
        </p:spPr>
      </p:pic>
      <p:pic>
        <p:nvPicPr>
          <p:cNvPr id="15" name="Picture 14" descr="A yellow circle with black text&#10;&#10;Description automatically generated">
            <a:extLst>
              <a:ext uri="{FF2B5EF4-FFF2-40B4-BE49-F238E27FC236}">
                <a16:creationId xmlns:a16="http://schemas.microsoft.com/office/drawing/2014/main" id="{1D039733-C422-4F66-0DCC-D54437E965EE}"/>
              </a:ext>
            </a:extLst>
          </p:cNvPr>
          <p:cNvPicPr>
            <a:picLocks noChangeAspect="1"/>
          </p:cNvPicPr>
          <p:nvPr/>
        </p:nvPicPr>
        <p:blipFill>
          <a:blip r:embed="rId10"/>
          <a:stretch>
            <a:fillRect/>
          </a:stretch>
        </p:blipFill>
        <p:spPr>
          <a:xfrm>
            <a:off x="6943393" y="2023870"/>
            <a:ext cx="1240452" cy="1295788"/>
          </a:xfrm>
          <a:prstGeom prst="rect">
            <a:avLst/>
          </a:prstGeom>
        </p:spPr>
      </p:pic>
    </p:spTree>
    <p:extLst>
      <p:ext uri="{BB962C8B-B14F-4D97-AF65-F5344CB8AC3E}">
        <p14:creationId xmlns:p14="http://schemas.microsoft.com/office/powerpoint/2010/main" val="27251768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718A6-421F-90D7-80ED-FAA833FED7AE}"/>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02E2AEEF-9D60-8447-5101-0F6F44E11057}"/>
              </a:ext>
            </a:extLst>
          </p:cNvPr>
          <p:cNvSpPr/>
          <p:nvPr/>
        </p:nvSpPr>
        <p:spPr>
          <a:xfrm>
            <a:off x="0" y="655317"/>
            <a:ext cx="9144000" cy="0"/>
          </a:xfrm>
          <a:custGeom>
            <a:avLst/>
            <a:gdLst/>
            <a:ahLst/>
            <a:cxnLst/>
            <a:rect l="l" t="t" r="r" b="b"/>
            <a:pathLst>
              <a:path w="9144000">
                <a:moveTo>
                  <a:pt x="0" y="0"/>
                </a:moveTo>
                <a:lnTo>
                  <a:pt x="9144000" y="0"/>
                </a:lnTo>
              </a:path>
            </a:pathLst>
          </a:custGeom>
          <a:ln w="6350">
            <a:solidFill>
              <a:srgbClr val="939598"/>
            </a:solidFill>
          </a:ln>
        </p:spPr>
        <p:txBody>
          <a:bodyPr wrap="square" lIns="0" tIns="0" rIns="0" bIns="0" rtlCol="0"/>
          <a:lstStyle/>
          <a:p>
            <a:endParaRPr/>
          </a:p>
        </p:txBody>
      </p:sp>
      <p:sp>
        <p:nvSpPr>
          <p:cNvPr id="3" name="object 3">
            <a:extLst>
              <a:ext uri="{FF2B5EF4-FFF2-40B4-BE49-F238E27FC236}">
                <a16:creationId xmlns:a16="http://schemas.microsoft.com/office/drawing/2014/main" id="{4B154040-6F18-D4E4-78E7-86E0B3F1A196}"/>
              </a:ext>
            </a:extLst>
          </p:cNvPr>
          <p:cNvSpPr/>
          <p:nvPr/>
        </p:nvSpPr>
        <p:spPr>
          <a:xfrm>
            <a:off x="-2" y="4579805"/>
            <a:ext cx="9144000" cy="0"/>
          </a:xfrm>
          <a:custGeom>
            <a:avLst/>
            <a:gdLst/>
            <a:ahLst/>
            <a:cxnLst/>
            <a:rect l="l" t="t" r="r" b="b"/>
            <a:pathLst>
              <a:path w="9144000">
                <a:moveTo>
                  <a:pt x="0" y="0"/>
                </a:moveTo>
                <a:lnTo>
                  <a:pt x="9144000" y="0"/>
                </a:lnTo>
              </a:path>
            </a:pathLst>
          </a:custGeom>
          <a:ln w="6350">
            <a:solidFill>
              <a:srgbClr val="58595B"/>
            </a:solidFill>
          </a:ln>
        </p:spPr>
        <p:txBody>
          <a:bodyPr wrap="square" lIns="0" tIns="0" rIns="0" bIns="0" rtlCol="0"/>
          <a:lstStyle/>
          <a:p>
            <a:endParaRPr/>
          </a:p>
        </p:txBody>
      </p:sp>
      <p:pic>
        <p:nvPicPr>
          <p:cNvPr id="4" name="Picture 3">
            <a:extLst>
              <a:ext uri="{FF2B5EF4-FFF2-40B4-BE49-F238E27FC236}">
                <a16:creationId xmlns:a16="http://schemas.microsoft.com/office/drawing/2014/main" id="{F0D2CBFE-94B5-5C57-77FF-D5EC6C8044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3801" y="4670839"/>
            <a:ext cx="1385888" cy="361536"/>
          </a:xfrm>
          <a:prstGeom prst="rect">
            <a:avLst/>
          </a:prstGeom>
        </p:spPr>
      </p:pic>
      <p:pic>
        <p:nvPicPr>
          <p:cNvPr id="6" name="Picture 5" descr="Berkeley_Berkeley">
            <a:hlinkClick r:id="rId4"/>
            <a:extLst>
              <a:ext uri="{FF2B5EF4-FFF2-40B4-BE49-F238E27FC236}">
                <a16:creationId xmlns:a16="http://schemas.microsoft.com/office/drawing/2014/main" id="{47A16B3F-C9EC-E1C4-9A42-713F5CDC9D1A}"/>
              </a:ext>
            </a:extLst>
          </p:cNvPr>
          <p:cNvPicPr/>
          <p:nvPr/>
        </p:nvPicPr>
        <p:blipFill rotWithShape="1">
          <a:blip r:embed="rId5">
            <a:extLst>
              <a:ext uri="{28A0092B-C50C-407E-A947-70E740481C1C}">
                <a14:useLocalDpi xmlns:a14="http://schemas.microsoft.com/office/drawing/2010/main" val="0"/>
              </a:ext>
            </a:extLst>
          </a:blip>
          <a:srcRect r="44669"/>
          <a:stretch/>
        </p:blipFill>
        <p:spPr bwMode="auto">
          <a:xfrm>
            <a:off x="7622298" y="101971"/>
            <a:ext cx="1228894" cy="462313"/>
          </a:xfrm>
          <a:prstGeom prst="rect">
            <a:avLst/>
          </a:prstGeom>
          <a:noFill/>
          <a:ln>
            <a:noFill/>
          </a:ln>
        </p:spPr>
      </p:pic>
      <p:sp>
        <p:nvSpPr>
          <p:cNvPr id="16" name="Rectangle 15">
            <a:extLst>
              <a:ext uri="{FF2B5EF4-FFF2-40B4-BE49-F238E27FC236}">
                <a16:creationId xmlns:a16="http://schemas.microsoft.com/office/drawing/2014/main" id="{B867F321-EAFC-9B0D-AF60-B720FE60A4AB}"/>
              </a:ext>
            </a:extLst>
          </p:cNvPr>
          <p:cNvSpPr/>
          <p:nvPr/>
        </p:nvSpPr>
        <p:spPr>
          <a:xfrm>
            <a:off x="7622298" y="4621334"/>
            <a:ext cx="1307392" cy="5036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a:extLst>
              <a:ext uri="{FF2B5EF4-FFF2-40B4-BE49-F238E27FC236}">
                <a16:creationId xmlns:a16="http://schemas.microsoft.com/office/drawing/2014/main" id="{5A52C5A3-84C6-8BFC-784A-857C81C954BC}"/>
              </a:ext>
            </a:extLst>
          </p:cNvPr>
          <p:cNvPicPr>
            <a:picLocks noChangeAspect="1"/>
          </p:cNvPicPr>
          <p:nvPr/>
        </p:nvPicPr>
        <p:blipFill>
          <a:blip r:embed="rId6"/>
          <a:stretch>
            <a:fillRect/>
          </a:stretch>
        </p:blipFill>
        <p:spPr>
          <a:xfrm>
            <a:off x="8344789" y="4680228"/>
            <a:ext cx="506403" cy="271405"/>
          </a:xfrm>
          <a:prstGeom prst="rect">
            <a:avLst/>
          </a:prstGeom>
        </p:spPr>
      </p:pic>
      <p:sp>
        <p:nvSpPr>
          <p:cNvPr id="10" name="Title 4">
            <a:extLst>
              <a:ext uri="{FF2B5EF4-FFF2-40B4-BE49-F238E27FC236}">
                <a16:creationId xmlns:a16="http://schemas.microsoft.com/office/drawing/2014/main" id="{6B5CF5EC-7C3A-6BFE-8856-399B0BFFBA92}"/>
              </a:ext>
            </a:extLst>
          </p:cNvPr>
          <p:cNvSpPr txBox="1">
            <a:spLocks/>
          </p:cNvSpPr>
          <p:nvPr/>
        </p:nvSpPr>
        <p:spPr>
          <a:xfrm>
            <a:off x="293586" y="210016"/>
            <a:ext cx="6668199" cy="246221"/>
          </a:xfrm>
          <a:prstGeom prst="rect">
            <a:avLst/>
          </a:prstGeom>
        </p:spPr>
        <p:txBody>
          <a:bodyPr wrap="square" lIns="0" tIns="0" rIns="0" bIns="0">
            <a:spAutoFit/>
          </a:bodyPr>
          <a:lstStyle>
            <a:lvl1pPr>
              <a:defRPr sz="2200" b="0" i="0">
                <a:solidFill>
                  <a:srgbClr val="58595B"/>
                </a:solidFill>
                <a:latin typeface="Arial"/>
                <a:ea typeface="+mj-ea"/>
                <a:cs typeface="Arial"/>
              </a:defRPr>
            </a:lvl1pPr>
          </a:lstStyle>
          <a:p>
            <a:pPr defTabSz="914400"/>
            <a:r>
              <a:rPr lang="en-GB" sz="1600" b="1" kern="0" dirty="0"/>
              <a:t>BERKELEY APPRENTICESHIP</a:t>
            </a:r>
          </a:p>
        </p:txBody>
      </p:sp>
      <p:sp>
        <p:nvSpPr>
          <p:cNvPr id="11" name="Rectangle 10">
            <a:extLst>
              <a:ext uri="{FF2B5EF4-FFF2-40B4-BE49-F238E27FC236}">
                <a16:creationId xmlns:a16="http://schemas.microsoft.com/office/drawing/2014/main" id="{1E80F465-F61F-0E3B-6C0D-637D062A8AF6}"/>
              </a:ext>
            </a:extLst>
          </p:cNvPr>
          <p:cNvSpPr/>
          <p:nvPr/>
        </p:nvSpPr>
        <p:spPr>
          <a:xfrm>
            <a:off x="429694" y="1244176"/>
            <a:ext cx="3552052" cy="2339102"/>
          </a:xfrm>
          <a:prstGeom prst="rect">
            <a:avLst/>
          </a:prstGeom>
        </p:spPr>
        <p:txBody>
          <a:bodyPr wrap="square" anchor="t">
            <a:spAutoFit/>
          </a:bodyPr>
          <a:lstStyle/>
          <a:p>
            <a:pPr algn="ctr">
              <a:buClr>
                <a:srgbClr val="FF0000"/>
              </a:buClr>
            </a:pPr>
            <a:br>
              <a:rPr lang="en-GB" sz="2200" b="1" dirty="0">
                <a:solidFill>
                  <a:srgbClr val="58595B"/>
                </a:solidFill>
                <a:latin typeface="Arial"/>
                <a:ea typeface="+mj-ea"/>
                <a:cs typeface="Arial"/>
              </a:rPr>
            </a:br>
            <a:endParaRPr lang="en-GB" sz="2200" b="1" dirty="0">
              <a:solidFill>
                <a:srgbClr val="58595B"/>
              </a:solidFill>
              <a:latin typeface="Arial"/>
              <a:ea typeface="+mj-ea"/>
              <a:cs typeface="Arial"/>
            </a:endParaRPr>
          </a:p>
          <a:p>
            <a:pPr algn="ctr">
              <a:buClr>
                <a:srgbClr val="FF0000"/>
              </a:buClr>
            </a:pPr>
            <a:br>
              <a:rPr lang="en-GB" sz="2200" b="1" dirty="0">
                <a:solidFill>
                  <a:srgbClr val="58595B"/>
                </a:solidFill>
                <a:latin typeface="Arial"/>
                <a:ea typeface="+mj-ea"/>
                <a:cs typeface="Arial"/>
              </a:rPr>
            </a:br>
            <a:endParaRPr lang="en-GB" sz="2200" b="1" dirty="0">
              <a:solidFill>
                <a:srgbClr val="58595B"/>
              </a:solidFill>
              <a:latin typeface="Arial"/>
              <a:ea typeface="+mj-ea"/>
              <a:cs typeface="Arial"/>
            </a:endParaRPr>
          </a:p>
          <a:p>
            <a:pPr algn="ctr">
              <a:buClr>
                <a:srgbClr val="FF0000"/>
              </a:buClr>
            </a:pPr>
            <a:endParaRPr lang="en-GB" sz="2200" b="1" dirty="0">
              <a:solidFill>
                <a:srgbClr val="58595B"/>
              </a:solidFill>
              <a:latin typeface="Arial"/>
              <a:ea typeface="+mj-ea"/>
              <a:cs typeface="Arial"/>
            </a:endParaRPr>
          </a:p>
          <a:p>
            <a:pPr algn="ctr">
              <a:buClr>
                <a:srgbClr val="FF0000"/>
              </a:buClr>
            </a:pPr>
            <a:br>
              <a:rPr lang="en-GB" sz="2200" b="1" dirty="0">
                <a:solidFill>
                  <a:srgbClr val="58595B"/>
                </a:solidFill>
                <a:latin typeface="Arial"/>
                <a:ea typeface="+mj-ea"/>
                <a:cs typeface="Arial"/>
              </a:rPr>
            </a:br>
            <a:endParaRPr lang="en-GB" sz="1400" b="1" dirty="0">
              <a:solidFill>
                <a:srgbClr val="58595B"/>
              </a:solidFill>
              <a:latin typeface="Arial"/>
              <a:ea typeface="+mj-ea"/>
              <a:cs typeface="Arial"/>
            </a:endParaRPr>
          </a:p>
        </p:txBody>
      </p:sp>
      <p:pic>
        <p:nvPicPr>
          <p:cNvPr id="5" name="Picture 4">
            <a:extLst>
              <a:ext uri="{FF2B5EF4-FFF2-40B4-BE49-F238E27FC236}">
                <a16:creationId xmlns:a16="http://schemas.microsoft.com/office/drawing/2014/main" id="{311305C6-7611-FD47-2A5B-3774072E0122}"/>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56364" y="4631403"/>
            <a:ext cx="2008110" cy="330338"/>
          </a:xfrm>
          <a:prstGeom prst="rect">
            <a:avLst/>
          </a:prstGeom>
          <a:noFill/>
          <a:ln>
            <a:noFill/>
          </a:ln>
        </p:spPr>
      </p:pic>
      <p:sp>
        <p:nvSpPr>
          <p:cNvPr id="9" name="TextBox 8">
            <a:extLst>
              <a:ext uri="{FF2B5EF4-FFF2-40B4-BE49-F238E27FC236}">
                <a16:creationId xmlns:a16="http://schemas.microsoft.com/office/drawing/2014/main" id="{AE1C1F9F-F04C-B412-A87F-E391A90704C3}"/>
              </a:ext>
            </a:extLst>
          </p:cNvPr>
          <p:cNvSpPr txBox="1"/>
          <p:nvPr/>
        </p:nvSpPr>
        <p:spPr>
          <a:xfrm>
            <a:off x="429694" y="854398"/>
            <a:ext cx="8346913" cy="2215991"/>
          </a:xfrm>
          <a:prstGeom prst="rect">
            <a:avLst/>
          </a:prstGeom>
          <a:noFill/>
        </p:spPr>
        <p:txBody>
          <a:bodyPr wrap="square">
            <a:spAutoFit/>
          </a:bodyPr>
          <a:lstStyle/>
          <a:p>
            <a:r>
              <a:rPr lang="en-GB" sz="1800" b="0" i="0" u="none" strike="noStrike" baseline="0" dirty="0">
                <a:solidFill>
                  <a:srgbClr val="183540"/>
                </a:solidFill>
                <a:latin typeface="Arial" panose="020B0604020202020204" pitchFamily="34" charset="0"/>
              </a:rPr>
              <a:t>We are a </a:t>
            </a:r>
            <a:r>
              <a:rPr lang="en-GB" sz="1800" b="1" i="0" u="none" strike="noStrike" baseline="0" dirty="0">
                <a:solidFill>
                  <a:srgbClr val="183540"/>
                </a:solidFill>
                <a:latin typeface="Arial" panose="020B0604020202020204" pitchFamily="34" charset="0"/>
              </a:rPr>
              <a:t>Gold member of The 5% Club.  </a:t>
            </a:r>
            <a:r>
              <a:rPr lang="en-GB" sz="1800" i="0" u="none" strike="noStrike" baseline="0" dirty="0">
                <a:solidFill>
                  <a:srgbClr val="183540"/>
                </a:solidFill>
                <a:latin typeface="Arial" panose="020B0604020202020204" pitchFamily="34" charset="0"/>
              </a:rPr>
              <a:t>This means we achieve at least 5% of our employees in apprenticeship, graduate or ‘earn as you learn’ roles and participate in the Club’s annual audit of data. </a:t>
            </a:r>
          </a:p>
          <a:p>
            <a:endParaRPr lang="en-GB" sz="1800" b="0" i="0" u="none" strike="noStrike" baseline="0" dirty="0">
              <a:latin typeface="Arial" panose="020B0604020202020204" pitchFamily="34" charset="0"/>
            </a:endParaRPr>
          </a:p>
          <a:p>
            <a:r>
              <a:rPr lang="en-GB" sz="1600" b="1" i="0" u="none" strike="noStrike" baseline="0" dirty="0">
                <a:solidFill>
                  <a:srgbClr val="67829D"/>
                </a:solidFill>
                <a:latin typeface="Arial" panose="020B0604020202020204" pitchFamily="34" charset="0"/>
              </a:rPr>
              <a:t>		</a:t>
            </a:r>
          </a:p>
          <a:p>
            <a:endParaRPr lang="en-GB" sz="1600" b="1" dirty="0">
              <a:solidFill>
                <a:srgbClr val="67829D"/>
              </a:solidFill>
              <a:latin typeface="Arial" panose="020B0604020202020204" pitchFamily="34" charset="0"/>
            </a:endParaRPr>
          </a:p>
          <a:p>
            <a:endParaRPr lang="en-GB" sz="1600" b="1" i="0" u="none" strike="noStrike" baseline="0" dirty="0">
              <a:solidFill>
                <a:srgbClr val="67829D"/>
              </a:solidFill>
              <a:latin typeface="Arial" panose="020B0604020202020204" pitchFamily="34" charset="0"/>
            </a:endParaRPr>
          </a:p>
          <a:p>
            <a:endParaRPr lang="en-GB" dirty="0"/>
          </a:p>
        </p:txBody>
      </p:sp>
      <p:pic>
        <p:nvPicPr>
          <p:cNvPr id="8" name="Picture 7">
            <a:extLst>
              <a:ext uri="{FF2B5EF4-FFF2-40B4-BE49-F238E27FC236}">
                <a16:creationId xmlns:a16="http://schemas.microsoft.com/office/drawing/2014/main" id="{CEE51289-2C1A-42AA-133F-1D6B2403009D}"/>
              </a:ext>
            </a:extLst>
          </p:cNvPr>
          <p:cNvPicPr>
            <a:picLocks noChangeAspect="1"/>
          </p:cNvPicPr>
          <p:nvPr/>
        </p:nvPicPr>
        <p:blipFill>
          <a:blip r:embed="rId8"/>
          <a:stretch>
            <a:fillRect/>
          </a:stretch>
        </p:blipFill>
        <p:spPr>
          <a:xfrm>
            <a:off x="1759058" y="2164734"/>
            <a:ext cx="4773478" cy="2238848"/>
          </a:xfrm>
          <a:prstGeom prst="rect">
            <a:avLst/>
          </a:prstGeom>
        </p:spPr>
      </p:pic>
    </p:spTree>
    <p:extLst>
      <p:ext uri="{BB962C8B-B14F-4D97-AF65-F5344CB8AC3E}">
        <p14:creationId xmlns:p14="http://schemas.microsoft.com/office/powerpoint/2010/main" val="28124610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E5B48-0F78-20FE-FD3C-75798DBE7D2C}"/>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DE6253EC-4DFA-55FD-93E9-99BC5C1EB315}"/>
              </a:ext>
            </a:extLst>
          </p:cNvPr>
          <p:cNvSpPr/>
          <p:nvPr/>
        </p:nvSpPr>
        <p:spPr>
          <a:xfrm>
            <a:off x="0" y="655317"/>
            <a:ext cx="9144000" cy="0"/>
          </a:xfrm>
          <a:custGeom>
            <a:avLst/>
            <a:gdLst/>
            <a:ahLst/>
            <a:cxnLst/>
            <a:rect l="l" t="t" r="r" b="b"/>
            <a:pathLst>
              <a:path w="9144000">
                <a:moveTo>
                  <a:pt x="0" y="0"/>
                </a:moveTo>
                <a:lnTo>
                  <a:pt x="9144000" y="0"/>
                </a:lnTo>
              </a:path>
            </a:pathLst>
          </a:custGeom>
          <a:ln w="6350">
            <a:solidFill>
              <a:srgbClr val="939598"/>
            </a:solidFill>
          </a:ln>
        </p:spPr>
        <p:txBody>
          <a:bodyPr wrap="square" lIns="0" tIns="0" rIns="0" bIns="0" rtlCol="0"/>
          <a:lstStyle/>
          <a:p>
            <a:endParaRPr/>
          </a:p>
        </p:txBody>
      </p:sp>
      <p:sp>
        <p:nvSpPr>
          <p:cNvPr id="3" name="object 3">
            <a:extLst>
              <a:ext uri="{FF2B5EF4-FFF2-40B4-BE49-F238E27FC236}">
                <a16:creationId xmlns:a16="http://schemas.microsoft.com/office/drawing/2014/main" id="{6C4421EB-F286-FAAC-30FC-6A6BCF63A81F}"/>
              </a:ext>
            </a:extLst>
          </p:cNvPr>
          <p:cNvSpPr/>
          <p:nvPr/>
        </p:nvSpPr>
        <p:spPr>
          <a:xfrm>
            <a:off x="-2" y="4579805"/>
            <a:ext cx="9144000" cy="0"/>
          </a:xfrm>
          <a:custGeom>
            <a:avLst/>
            <a:gdLst/>
            <a:ahLst/>
            <a:cxnLst/>
            <a:rect l="l" t="t" r="r" b="b"/>
            <a:pathLst>
              <a:path w="9144000">
                <a:moveTo>
                  <a:pt x="0" y="0"/>
                </a:moveTo>
                <a:lnTo>
                  <a:pt x="9144000" y="0"/>
                </a:lnTo>
              </a:path>
            </a:pathLst>
          </a:custGeom>
          <a:ln w="6350">
            <a:solidFill>
              <a:srgbClr val="58595B"/>
            </a:solidFill>
          </a:ln>
        </p:spPr>
        <p:txBody>
          <a:bodyPr wrap="square" lIns="0" tIns="0" rIns="0" bIns="0" rtlCol="0"/>
          <a:lstStyle/>
          <a:p>
            <a:endParaRPr/>
          </a:p>
        </p:txBody>
      </p:sp>
      <p:pic>
        <p:nvPicPr>
          <p:cNvPr id="4" name="Picture 3">
            <a:extLst>
              <a:ext uri="{FF2B5EF4-FFF2-40B4-BE49-F238E27FC236}">
                <a16:creationId xmlns:a16="http://schemas.microsoft.com/office/drawing/2014/main" id="{7FEC661E-E553-F8B9-7434-9B551FA2CD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3801" y="4670839"/>
            <a:ext cx="1385888" cy="361536"/>
          </a:xfrm>
          <a:prstGeom prst="rect">
            <a:avLst/>
          </a:prstGeom>
        </p:spPr>
      </p:pic>
      <p:pic>
        <p:nvPicPr>
          <p:cNvPr id="6" name="Picture 5" descr="Berkeley_Berkeley">
            <a:hlinkClick r:id="rId4"/>
            <a:extLst>
              <a:ext uri="{FF2B5EF4-FFF2-40B4-BE49-F238E27FC236}">
                <a16:creationId xmlns:a16="http://schemas.microsoft.com/office/drawing/2014/main" id="{2130ECF5-31B5-790A-D6E0-C1C46E20E9FD}"/>
              </a:ext>
            </a:extLst>
          </p:cNvPr>
          <p:cNvPicPr/>
          <p:nvPr/>
        </p:nvPicPr>
        <p:blipFill rotWithShape="1">
          <a:blip r:embed="rId5">
            <a:extLst>
              <a:ext uri="{28A0092B-C50C-407E-A947-70E740481C1C}">
                <a14:useLocalDpi xmlns:a14="http://schemas.microsoft.com/office/drawing/2010/main" val="0"/>
              </a:ext>
            </a:extLst>
          </a:blip>
          <a:srcRect r="44669"/>
          <a:stretch/>
        </p:blipFill>
        <p:spPr bwMode="auto">
          <a:xfrm>
            <a:off x="7622298" y="101971"/>
            <a:ext cx="1228894" cy="462313"/>
          </a:xfrm>
          <a:prstGeom prst="rect">
            <a:avLst/>
          </a:prstGeom>
          <a:noFill/>
          <a:ln>
            <a:noFill/>
          </a:ln>
        </p:spPr>
      </p:pic>
      <p:sp>
        <p:nvSpPr>
          <p:cNvPr id="16" name="Rectangle 15">
            <a:extLst>
              <a:ext uri="{FF2B5EF4-FFF2-40B4-BE49-F238E27FC236}">
                <a16:creationId xmlns:a16="http://schemas.microsoft.com/office/drawing/2014/main" id="{AB7C17AF-83AE-D7C9-2FF3-AE8B5A26FCC9}"/>
              </a:ext>
            </a:extLst>
          </p:cNvPr>
          <p:cNvSpPr/>
          <p:nvPr/>
        </p:nvSpPr>
        <p:spPr>
          <a:xfrm>
            <a:off x="7622298" y="4621334"/>
            <a:ext cx="1307392" cy="5036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a:extLst>
              <a:ext uri="{FF2B5EF4-FFF2-40B4-BE49-F238E27FC236}">
                <a16:creationId xmlns:a16="http://schemas.microsoft.com/office/drawing/2014/main" id="{F8EE3B62-848B-4E9D-CB34-75B0CF574EDA}"/>
              </a:ext>
            </a:extLst>
          </p:cNvPr>
          <p:cNvPicPr>
            <a:picLocks noChangeAspect="1"/>
          </p:cNvPicPr>
          <p:nvPr/>
        </p:nvPicPr>
        <p:blipFill>
          <a:blip r:embed="rId6"/>
          <a:stretch>
            <a:fillRect/>
          </a:stretch>
        </p:blipFill>
        <p:spPr>
          <a:xfrm>
            <a:off x="8344789" y="4680228"/>
            <a:ext cx="506403" cy="271405"/>
          </a:xfrm>
          <a:prstGeom prst="rect">
            <a:avLst/>
          </a:prstGeom>
        </p:spPr>
      </p:pic>
      <p:sp>
        <p:nvSpPr>
          <p:cNvPr id="10" name="Title 4">
            <a:extLst>
              <a:ext uri="{FF2B5EF4-FFF2-40B4-BE49-F238E27FC236}">
                <a16:creationId xmlns:a16="http://schemas.microsoft.com/office/drawing/2014/main" id="{11285F19-1047-E2B3-08AD-53CD1902EC67}"/>
              </a:ext>
            </a:extLst>
          </p:cNvPr>
          <p:cNvSpPr txBox="1">
            <a:spLocks/>
          </p:cNvSpPr>
          <p:nvPr/>
        </p:nvSpPr>
        <p:spPr>
          <a:xfrm>
            <a:off x="293586" y="210016"/>
            <a:ext cx="6668199" cy="246221"/>
          </a:xfrm>
          <a:prstGeom prst="rect">
            <a:avLst/>
          </a:prstGeom>
        </p:spPr>
        <p:txBody>
          <a:bodyPr wrap="square" lIns="0" tIns="0" rIns="0" bIns="0">
            <a:spAutoFit/>
          </a:bodyPr>
          <a:lstStyle>
            <a:lvl1pPr>
              <a:defRPr sz="2200" b="0" i="0">
                <a:solidFill>
                  <a:srgbClr val="58595B"/>
                </a:solidFill>
                <a:latin typeface="Arial"/>
                <a:ea typeface="+mj-ea"/>
                <a:cs typeface="Arial"/>
              </a:defRPr>
            </a:lvl1pPr>
          </a:lstStyle>
          <a:p>
            <a:pPr defTabSz="914400"/>
            <a:r>
              <a:rPr lang="en-GB" sz="1600" b="1" kern="0" dirty="0"/>
              <a:t>BERKELEY APPRENTICESHIP</a:t>
            </a:r>
          </a:p>
        </p:txBody>
      </p:sp>
      <p:sp>
        <p:nvSpPr>
          <p:cNvPr id="11" name="Rectangle 10">
            <a:extLst>
              <a:ext uri="{FF2B5EF4-FFF2-40B4-BE49-F238E27FC236}">
                <a16:creationId xmlns:a16="http://schemas.microsoft.com/office/drawing/2014/main" id="{44AAEC07-3351-7D29-6EE1-DD8734EF0144}"/>
              </a:ext>
            </a:extLst>
          </p:cNvPr>
          <p:cNvSpPr/>
          <p:nvPr/>
        </p:nvSpPr>
        <p:spPr>
          <a:xfrm>
            <a:off x="429694" y="1244176"/>
            <a:ext cx="3552052" cy="2339102"/>
          </a:xfrm>
          <a:prstGeom prst="rect">
            <a:avLst/>
          </a:prstGeom>
        </p:spPr>
        <p:txBody>
          <a:bodyPr wrap="square" anchor="t">
            <a:spAutoFit/>
          </a:bodyPr>
          <a:lstStyle/>
          <a:p>
            <a:pPr algn="ctr">
              <a:buClr>
                <a:srgbClr val="FF0000"/>
              </a:buClr>
            </a:pPr>
            <a:br>
              <a:rPr lang="en-GB" sz="2200" b="1" dirty="0">
                <a:solidFill>
                  <a:srgbClr val="58595B"/>
                </a:solidFill>
                <a:latin typeface="Arial"/>
                <a:ea typeface="+mj-ea"/>
                <a:cs typeface="Arial"/>
              </a:rPr>
            </a:br>
            <a:endParaRPr lang="en-GB" sz="2200" b="1" dirty="0">
              <a:solidFill>
                <a:srgbClr val="58595B"/>
              </a:solidFill>
              <a:latin typeface="Arial"/>
              <a:ea typeface="+mj-ea"/>
              <a:cs typeface="Arial"/>
            </a:endParaRPr>
          </a:p>
          <a:p>
            <a:pPr algn="ctr">
              <a:buClr>
                <a:srgbClr val="FF0000"/>
              </a:buClr>
            </a:pPr>
            <a:br>
              <a:rPr lang="en-GB" sz="2200" b="1" dirty="0">
                <a:solidFill>
                  <a:srgbClr val="58595B"/>
                </a:solidFill>
                <a:latin typeface="Arial"/>
                <a:ea typeface="+mj-ea"/>
                <a:cs typeface="Arial"/>
              </a:rPr>
            </a:br>
            <a:endParaRPr lang="en-GB" sz="2200" b="1" dirty="0">
              <a:solidFill>
                <a:srgbClr val="58595B"/>
              </a:solidFill>
              <a:latin typeface="Arial"/>
              <a:ea typeface="+mj-ea"/>
              <a:cs typeface="Arial"/>
            </a:endParaRPr>
          </a:p>
          <a:p>
            <a:pPr algn="ctr">
              <a:buClr>
                <a:srgbClr val="FF0000"/>
              </a:buClr>
            </a:pPr>
            <a:endParaRPr lang="en-GB" sz="2200" b="1" dirty="0">
              <a:solidFill>
                <a:srgbClr val="58595B"/>
              </a:solidFill>
              <a:latin typeface="Arial"/>
              <a:ea typeface="+mj-ea"/>
              <a:cs typeface="Arial"/>
            </a:endParaRPr>
          </a:p>
          <a:p>
            <a:pPr algn="ctr">
              <a:buClr>
                <a:srgbClr val="FF0000"/>
              </a:buClr>
            </a:pPr>
            <a:br>
              <a:rPr lang="en-GB" sz="2200" b="1" dirty="0">
                <a:solidFill>
                  <a:srgbClr val="58595B"/>
                </a:solidFill>
                <a:latin typeface="Arial"/>
                <a:ea typeface="+mj-ea"/>
                <a:cs typeface="Arial"/>
              </a:rPr>
            </a:br>
            <a:endParaRPr lang="en-GB" sz="1400" b="1" dirty="0">
              <a:solidFill>
                <a:srgbClr val="58595B"/>
              </a:solidFill>
              <a:latin typeface="Arial"/>
              <a:ea typeface="+mj-ea"/>
              <a:cs typeface="Arial"/>
            </a:endParaRPr>
          </a:p>
        </p:txBody>
      </p:sp>
      <p:pic>
        <p:nvPicPr>
          <p:cNvPr id="5" name="Picture 4">
            <a:extLst>
              <a:ext uri="{FF2B5EF4-FFF2-40B4-BE49-F238E27FC236}">
                <a16:creationId xmlns:a16="http://schemas.microsoft.com/office/drawing/2014/main" id="{FAE430C4-147D-4CE5-A10F-1C2B57CA2428}"/>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56364" y="4631403"/>
            <a:ext cx="2008110" cy="330338"/>
          </a:xfrm>
          <a:prstGeom prst="rect">
            <a:avLst/>
          </a:prstGeom>
          <a:noFill/>
          <a:ln>
            <a:noFill/>
          </a:ln>
        </p:spPr>
      </p:pic>
      <p:sp>
        <p:nvSpPr>
          <p:cNvPr id="9" name="TextBox 8">
            <a:extLst>
              <a:ext uri="{FF2B5EF4-FFF2-40B4-BE49-F238E27FC236}">
                <a16:creationId xmlns:a16="http://schemas.microsoft.com/office/drawing/2014/main" id="{DD68CEE9-8BFE-8841-067B-B0F09BDD85A4}"/>
              </a:ext>
            </a:extLst>
          </p:cNvPr>
          <p:cNvSpPr txBox="1"/>
          <p:nvPr/>
        </p:nvSpPr>
        <p:spPr>
          <a:xfrm>
            <a:off x="367393" y="1173542"/>
            <a:ext cx="8346913" cy="1384995"/>
          </a:xfrm>
          <a:prstGeom prst="rect">
            <a:avLst/>
          </a:prstGeom>
          <a:noFill/>
        </p:spPr>
        <p:txBody>
          <a:bodyPr wrap="square">
            <a:spAutoFit/>
          </a:bodyPr>
          <a:lstStyle/>
          <a:p>
            <a:endParaRPr lang="en-GB" sz="1800" b="0" i="0" u="none" strike="noStrike" baseline="0" dirty="0">
              <a:latin typeface="Arial" panose="020B0604020202020204" pitchFamily="34" charset="0"/>
            </a:endParaRPr>
          </a:p>
          <a:p>
            <a:r>
              <a:rPr lang="en-GB" sz="1600" b="1" i="0" u="none" strike="noStrike" baseline="0" dirty="0">
                <a:solidFill>
                  <a:srgbClr val="67829D"/>
                </a:solidFill>
                <a:latin typeface="Arial" panose="020B0604020202020204" pitchFamily="34" charset="0"/>
              </a:rPr>
              <a:t>		</a:t>
            </a:r>
          </a:p>
          <a:p>
            <a:endParaRPr lang="en-GB" sz="1600" b="1" dirty="0">
              <a:solidFill>
                <a:srgbClr val="67829D"/>
              </a:solidFill>
              <a:latin typeface="Arial" panose="020B0604020202020204" pitchFamily="34" charset="0"/>
            </a:endParaRPr>
          </a:p>
          <a:p>
            <a:endParaRPr lang="en-GB" sz="1600" b="1" i="0" u="none" strike="noStrike" baseline="0" dirty="0">
              <a:solidFill>
                <a:srgbClr val="67829D"/>
              </a:solidFill>
              <a:latin typeface="Arial" panose="020B0604020202020204" pitchFamily="34" charset="0"/>
            </a:endParaRPr>
          </a:p>
          <a:p>
            <a:endParaRPr lang="en-GB" dirty="0"/>
          </a:p>
        </p:txBody>
      </p:sp>
      <p:pic>
        <p:nvPicPr>
          <p:cNvPr id="7" name="Picture 6" descr="A blue text on a black background&#10;&#10;Description automatically generated">
            <a:extLst>
              <a:ext uri="{FF2B5EF4-FFF2-40B4-BE49-F238E27FC236}">
                <a16:creationId xmlns:a16="http://schemas.microsoft.com/office/drawing/2014/main" id="{99EFA5E1-DB48-2B41-99B1-D986B53CDE2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974039" y="746351"/>
            <a:ext cx="3002218" cy="599257"/>
          </a:xfrm>
          <a:prstGeom prst="rect">
            <a:avLst/>
          </a:prstGeom>
        </p:spPr>
      </p:pic>
      <p:sp>
        <p:nvSpPr>
          <p:cNvPr id="12" name="TextBox 11">
            <a:extLst>
              <a:ext uri="{FF2B5EF4-FFF2-40B4-BE49-F238E27FC236}">
                <a16:creationId xmlns:a16="http://schemas.microsoft.com/office/drawing/2014/main" id="{E5A46414-7FA1-DCB2-BB82-792270333903}"/>
              </a:ext>
            </a:extLst>
          </p:cNvPr>
          <p:cNvSpPr txBox="1"/>
          <p:nvPr/>
        </p:nvSpPr>
        <p:spPr>
          <a:xfrm>
            <a:off x="504677" y="906871"/>
            <a:ext cx="8134642" cy="3600986"/>
          </a:xfrm>
          <a:prstGeom prst="rect">
            <a:avLst/>
          </a:prstGeom>
          <a:noFill/>
        </p:spPr>
        <p:txBody>
          <a:bodyPr wrap="square">
            <a:spAutoFit/>
          </a:bodyPr>
          <a:lstStyle/>
          <a:p>
            <a:endParaRPr lang="en-GB" sz="1600" dirty="0">
              <a:latin typeface="Core Circus" panose="020B0703030302020204"/>
            </a:endParaRPr>
          </a:p>
          <a:p>
            <a:endParaRPr lang="en-GB" sz="1600" dirty="0">
              <a:latin typeface="Core Circus" panose="020B0703030302020204"/>
            </a:endParaRPr>
          </a:p>
          <a:p>
            <a:r>
              <a:rPr lang="en-GB" sz="1600" dirty="0">
                <a:latin typeface="Core Circus" panose="020B0703030302020204"/>
              </a:rPr>
              <a:t>Berkeley Homes Capital has been awarded - We invest in apprentices and </a:t>
            </a:r>
            <a:r>
              <a:rPr lang="en-GB" sz="1600" b="1" i="0" dirty="0">
                <a:solidFill>
                  <a:srgbClr val="333333"/>
                </a:solidFill>
                <a:effectLst/>
                <a:latin typeface="Avenir Next"/>
              </a:rPr>
              <a:t>gold accreditation</a:t>
            </a:r>
            <a:r>
              <a:rPr lang="en-GB" sz="1600" i="0" dirty="0">
                <a:solidFill>
                  <a:srgbClr val="333333"/>
                </a:solidFill>
                <a:effectLst/>
                <a:latin typeface="Avenir Next"/>
              </a:rPr>
              <a:t>.</a:t>
            </a:r>
          </a:p>
          <a:p>
            <a:endParaRPr lang="en-GB" sz="1600" dirty="0">
              <a:latin typeface="Core Circus" panose="020B0703030302020204"/>
            </a:endParaRPr>
          </a:p>
          <a:p>
            <a:r>
              <a:rPr lang="en-GB" sz="1600" dirty="0">
                <a:latin typeface="Core Circus" panose="020B0703030302020204"/>
              </a:rPr>
              <a:t>In late 2018, Investors in People was commissioned by the Department for Education to create a framework for organisations in the UK to use to ensure they are consistently delivering high-quality apprenticeships.</a:t>
            </a:r>
          </a:p>
          <a:p>
            <a:endParaRPr lang="en-GB" sz="1600" dirty="0">
              <a:latin typeface="Core Circus" panose="020B0703030302020204"/>
            </a:endParaRPr>
          </a:p>
          <a:p>
            <a:r>
              <a:rPr lang="en-GB" sz="1600" dirty="0">
                <a:latin typeface="Core Circus" panose="020B0703030302020204"/>
              </a:rPr>
              <a:t>This accreditation shows that we are committed to our apprentices, we’re developing them for the benefit of the individual and our organisation, and there are clear channels of communication and support for each apprentice.</a:t>
            </a:r>
          </a:p>
          <a:p>
            <a:endParaRPr lang="en-GB" sz="1600" dirty="0">
              <a:latin typeface="Core Circus" panose="020B0703030302020204"/>
            </a:endParaRPr>
          </a:p>
          <a:p>
            <a:pPr algn="ctr"/>
            <a:r>
              <a:rPr lang="en-GB" b="1" dirty="0">
                <a:solidFill>
                  <a:srgbClr val="FF0000"/>
                </a:solidFill>
                <a:latin typeface="Core Circus" panose="020B0703030302020204"/>
              </a:rPr>
              <a:t>95% of our apprentices would recommend us to friends and family to undertake an apprenticeship. </a:t>
            </a:r>
          </a:p>
        </p:txBody>
      </p:sp>
    </p:spTree>
    <p:extLst>
      <p:ext uri="{BB962C8B-B14F-4D97-AF65-F5344CB8AC3E}">
        <p14:creationId xmlns:p14="http://schemas.microsoft.com/office/powerpoint/2010/main" val="33849993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D67746-CEEF-DF2B-DAA0-845C333AB1DE}"/>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3C2EF3C5-C884-B74A-8CA4-5A5C80D67FD3}"/>
              </a:ext>
            </a:extLst>
          </p:cNvPr>
          <p:cNvSpPr/>
          <p:nvPr/>
        </p:nvSpPr>
        <p:spPr>
          <a:xfrm>
            <a:off x="0" y="655317"/>
            <a:ext cx="9144000" cy="0"/>
          </a:xfrm>
          <a:custGeom>
            <a:avLst/>
            <a:gdLst/>
            <a:ahLst/>
            <a:cxnLst/>
            <a:rect l="l" t="t" r="r" b="b"/>
            <a:pathLst>
              <a:path w="9144000">
                <a:moveTo>
                  <a:pt x="0" y="0"/>
                </a:moveTo>
                <a:lnTo>
                  <a:pt x="9144000" y="0"/>
                </a:lnTo>
              </a:path>
            </a:pathLst>
          </a:custGeom>
          <a:ln w="6350">
            <a:solidFill>
              <a:srgbClr val="939598"/>
            </a:solidFill>
          </a:ln>
        </p:spPr>
        <p:txBody>
          <a:bodyPr wrap="square" lIns="0" tIns="0" rIns="0" bIns="0" rtlCol="0"/>
          <a:lstStyle/>
          <a:p>
            <a:endParaRPr/>
          </a:p>
        </p:txBody>
      </p:sp>
      <p:sp>
        <p:nvSpPr>
          <p:cNvPr id="3" name="object 3">
            <a:extLst>
              <a:ext uri="{FF2B5EF4-FFF2-40B4-BE49-F238E27FC236}">
                <a16:creationId xmlns:a16="http://schemas.microsoft.com/office/drawing/2014/main" id="{9015327B-CC72-1B09-0EB3-AC4BA9BF23C4}"/>
              </a:ext>
            </a:extLst>
          </p:cNvPr>
          <p:cNvSpPr/>
          <p:nvPr/>
        </p:nvSpPr>
        <p:spPr>
          <a:xfrm>
            <a:off x="-2" y="4579805"/>
            <a:ext cx="9144000" cy="0"/>
          </a:xfrm>
          <a:custGeom>
            <a:avLst/>
            <a:gdLst/>
            <a:ahLst/>
            <a:cxnLst/>
            <a:rect l="l" t="t" r="r" b="b"/>
            <a:pathLst>
              <a:path w="9144000">
                <a:moveTo>
                  <a:pt x="0" y="0"/>
                </a:moveTo>
                <a:lnTo>
                  <a:pt x="9144000" y="0"/>
                </a:lnTo>
              </a:path>
            </a:pathLst>
          </a:custGeom>
          <a:ln w="6350">
            <a:solidFill>
              <a:srgbClr val="58595B"/>
            </a:solidFill>
          </a:ln>
        </p:spPr>
        <p:txBody>
          <a:bodyPr wrap="square" lIns="0" tIns="0" rIns="0" bIns="0" rtlCol="0"/>
          <a:lstStyle/>
          <a:p>
            <a:endParaRPr/>
          </a:p>
        </p:txBody>
      </p:sp>
      <p:pic>
        <p:nvPicPr>
          <p:cNvPr id="4" name="Picture 3">
            <a:extLst>
              <a:ext uri="{FF2B5EF4-FFF2-40B4-BE49-F238E27FC236}">
                <a16:creationId xmlns:a16="http://schemas.microsoft.com/office/drawing/2014/main" id="{88E04AF7-319E-F4B9-C4B1-0CF1E47255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3801" y="4670839"/>
            <a:ext cx="1385888" cy="361536"/>
          </a:xfrm>
          <a:prstGeom prst="rect">
            <a:avLst/>
          </a:prstGeom>
        </p:spPr>
      </p:pic>
      <p:pic>
        <p:nvPicPr>
          <p:cNvPr id="6" name="Picture 5" descr="Berkeley_Berkeley">
            <a:hlinkClick r:id="rId4"/>
            <a:extLst>
              <a:ext uri="{FF2B5EF4-FFF2-40B4-BE49-F238E27FC236}">
                <a16:creationId xmlns:a16="http://schemas.microsoft.com/office/drawing/2014/main" id="{6A6A709D-E816-4D69-7D01-2801289302A1}"/>
              </a:ext>
            </a:extLst>
          </p:cNvPr>
          <p:cNvPicPr/>
          <p:nvPr/>
        </p:nvPicPr>
        <p:blipFill rotWithShape="1">
          <a:blip r:embed="rId5">
            <a:extLst>
              <a:ext uri="{28A0092B-C50C-407E-A947-70E740481C1C}">
                <a14:useLocalDpi xmlns:a14="http://schemas.microsoft.com/office/drawing/2010/main" val="0"/>
              </a:ext>
            </a:extLst>
          </a:blip>
          <a:srcRect r="44669"/>
          <a:stretch/>
        </p:blipFill>
        <p:spPr bwMode="auto">
          <a:xfrm>
            <a:off x="7622298" y="101971"/>
            <a:ext cx="1228894" cy="462313"/>
          </a:xfrm>
          <a:prstGeom prst="rect">
            <a:avLst/>
          </a:prstGeom>
          <a:noFill/>
          <a:ln>
            <a:noFill/>
          </a:ln>
        </p:spPr>
      </p:pic>
      <p:sp>
        <p:nvSpPr>
          <p:cNvPr id="16" name="Rectangle 15">
            <a:extLst>
              <a:ext uri="{FF2B5EF4-FFF2-40B4-BE49-F238E27FC236}">
                <a16:creationId xmlns:a16="http://schemas.microsoft.com/office/drawing/2014/main" id="{8C7142AC-0454-A031-96A5-5DEC3A2BC4C0}"/>
              </a:ext>
            </a:extLst>
          </p:cNvPr>
          <p:cNvSpPr/>
          <p:nvPr/>
        </p:nvSpPr>
        <p:spPr>
          <a:xfrm>
            <a:off x="7622298" y="4621334"/>
            <a:ext cx="1307392" cy="5036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a:extLst>
              <a:ext uri="{FF2B5EF4-FFF2-40B4-BE49-F238E27FC236}">
                <a16:creationId xmlns:a16="http://schemas.microsoft.com/office/drawing/2014/main" id="{9CB3CFC9-ADBF-E495-D8A4-1390FFE9FFAA}"/>
              </a:ext>
            </a:extLst>
          </p:cNvPr>
          <p:cNvPicPr>
            <a:picLocks noChangeAspect="1"/>
          </p:cNvPicPr>
          <p:nvPr/>
        </p:nvPicPr>
        <p:blipFill>
          <a:blip r:embed="rId6"/>
          <a:stretch>
            <a:fillRect/>
          </a:stretch>
        </p:blipFill>
        <p:spPr>
          <a:xfrm>
            <a:off x="8344789" y="4680228"/>
            <a:ext cx="506403" cy="271405"/>
          </a:xfrm>
          <a:prstGeom prst="rect">
            <a:avLst/>
          </a:prstGeom>
        </p:spPr>
      </p:pic>
      <p:sp>
        <p:nvSpPr>
          <p:cNvPr id="10" name="Title 4">
            <a:extLst>
              <a:ext uri="{FF2B5EF4-FFF2-40B4-BE49-F238E27FC236}">
                <a16:creationId xmlns:a16="http://schemas.microsoft.com/office/drawing/2014/main" id="{9C32D65A-43AF-D263-95AF-AC1566015C92}"/>
              </a:ext>
            </a:extLst>
          </p:cNvPr>
          <p:cNvSpPr txBox="1">
            <a:spLocks/>
          </p:cNvSpPr>
          <p:nvPr/>
        </p:nvSpPr>
        <p:spPr>
          <a:xfrm>
            <a:off x="293586" y="210016"/>
            <a:ext cx="6668199" cy="246221"/>
          </a:xfrm>
          <a:prstGeom prst="rect">
            <a:avLst/>
          </a:prstGeom>
        </p:spPr>
        <p:txBody>
          <a:bodyPr wrap="square" lIns="0" tIns="0" rIns="0" bIns="0">
            <a:spAutoFit/>
          </a:bodyPr>
          <a:lstStyle>
            <a:lvl1pPr>
              <a:defRPr sz="2200" b="0" i="0">
                <a:solidFill>
                  <a:srgbClr val="58595B"/>
                </a:solidFill>
                <a:latin typeface="Arial"/>
                <a:ea typeface="+mj-ea"/>
                <a:cs typeface="Arial"/>
              </a:defRPr>
            </a:lvl1pPr>
          </a:lstStyle>
          <a:p>
            <a:pPr defTabSz="914400"/>
            <a:r>
              <a:rPr lang="en-GB" sz="1600" b="1" kern="0" dirty="0"/>
              <a:t>WOODBERRY DOWN APPRENTICES PHASE 3</a:t>
            </a:r>
          </a:p>
        </p:txBody>
      </p:sp>
      <p:sp>
        <p:nvSpPr>
          <p:cNvPr id="11" name="Rectangle 10">
            <a:extLst>
              <a:ext uri="{FF2B5EF4-FFF2-40B4-BE49-F238E27FC236}">
                <a16:creationId xmlns:a16="http://schemas.microsoft.com/office/drawing/2014/main" id="{572304CB-280C-D141-A315-728C75F3EDCB}"/>
              </a:ext>
            </a:extLst>
          </p:cNvPr>
          <p:cNvSpPr/>
          <p:nvPr/>
        </p:nvSpPr>
        <p:spPr>
          <a:xfrm>
            <a:off x="429694" y="1244176"/>
            <a:ext cx="3552052" cy="2339102"/>
          </a:xfrm>
          <a:prstGeom prst="rect">
            <a:avLst/>
          </a:prstGeom>
        </p:spPr>
        <p:txBody>
          <a:bodyPr wrap="square" anchor="t">
            <a:spAutoFit/>
          </a:bodyPr>
          <a:lstStyle/>
          <a:p>
            <a:pPr algn="ctr">
              <a:buClr>
                <a:srgbClr val="FF0000"/>
              </a:buClr>
            </a:pPr>
            <a:br>
              <a:rPr lang="en-GB" sz="2200" b="1" dirty="0">
                <a:solidFill>
                  <a:srgbClr val="58595B"/>
                </a:solidFill>
                <a:latin typeface="Arial"/>
                <a:ea typeface="+mj-ea"/>
                <a:cs typeface="Arial"/>
              </a:rPr>
            </a:br>
            <a:endParaRPr lang="en-GB" sz="2200" b="1" dirty="0">
              <a:solidFill>
                <a:srgbClr val="58595B"/>
              </a:solidFill>
              <a:latin typeface="Arial"/>
              <a:ea typeface="+mj-ea"/>
              <a:cs typeface="Arial"/>
            </a:endParaRPr>
          </a:p>
          <a:p>
            <a:pPr algn="ctr">
              <a:buClr>
                <a:srgbClr val="FF0000"/>
              </a:buClr>
            </a:pPr>
            <a:br>
              <a:rPr lang="en-GB" sz="2200" b="1" dirty="0">
                <a:solidFill>
                  <a:srgbClr val="58595B"/>
                </a:solidFill>
                <a:latin typeface="Arial"/>
                <a:ea typeface="+mj-ea"/>
                <a:cs typeface="Arial"/>
              </a:rPr>
            </a:br>
            <a:endParaRPr lang="en-GB" sz="2200" b="1" dirty="0">
              <a:solidFill>
                <a:srgbClr val="58595B"/>
              </a:solidFill>
              <a:latin typeface="Arial"/>
              <a:ea typeface="+mj-ea"/>
              <a:cs typeface="Arial"/>
            </a:endParaRPr>
          </a:p>
          <a:p>
            <a:pPr algn="ctr">
              <a:buClr>
                <a:srgbClr val="FF0000"/>
              </a:buClr>
            </a:pPr>
            <a:endParaRPr lang="en-GB" sz="2200" b="1" dirty="0">
              <a:solidFill>
                <a:srgbClr val="58595B"/>
              </a:solidFill>
              <a:latin typeface="Arial"/>
              <a:ea typeface="+mj-ea"/>
              <a:cs typeface="Arial"/>
            </a:endParaRPr>
          </a:p>
          <a:p>
            <a:pPr algn="ctr">
              <a:buClr>
                <a:srgbClr val="FF0000"/>
              </a:buClr>
            </a:pPr>
            <a:br>
              <a:rPr lang="en-GB" sz="2200" b="1" dirty="0">
                <a:solidFill>
                  <a:srgbClr val="58595B"/>
                </a:solidFill>
                <a:latin typeface="Arial"/>
                <a:ea typeface="+mj-ea"/>
                <a:cs typeface="Arial"/>
              </a:rPr>
            </a:br>
            <a:endParaRPr lang="en-GB" sz="1400" b="1" dirty="0">
              <a:solidFill>
                <a:srgbClr val="58595B"/>
              </a:solidFill>
              <a:latin typeface="Arial"/>
              <a:ea typeface="+mj-ea"/>
              <a:cs typeface="Arial"/>
            </a:endParaRPr>
          </a:p>
        </p:txBody>
      </p:sp>
      <p:pic>
        <p:nvPicPr>
          <p:cNvPr id="5" name="Picture 4">
            <a:extLst>
              <a:ext uri="{FF2B5EF4-FFF2-40B4-BE49-F238E27FC236}">
                <a16:creationId xmlns:a16="http://schemas.microsoft.com/office/drawing/2014/main" id="{8E97E06E-4D1D-DA7D-9CC5-4E2A8DF050B5}"/>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56364" y="4631403"/>
            <a:ext cx="2008110" cy="330338"/>
          </a:xfrm>
          <a:prstGeom prst="rect">
            <a:avLst/>
          </a:prstGeom>
          <a:noFill/>
          <a:ln>
            <a:noFill/>
          </a:ln>
        </p:spPr>
      </p:pic>
      <p:graphicFrame>
        <p:nvGraphicFramePr>
          <p:cNvPr id="7" name="Chart 6">
            <a:extLst>
              <a:ext uri="{FF2B5EF4-FFF2-40B4-BE49-F238E27FC236}">
                <a16:creationId xmlns:a16="http://schemas.microsoft.com/office/drawing/2014/main" id="{40800E4C-87A4-4CEF-5783-F8F8D64DA973}"/>
              </a:ext>
            </a:extLst>
          </p:cNvPr>
          <p:cNvGraphicFramePr>
            <a:graphicFrameLocks/>
          </p:cNvGraphicFramePr>
          <p:nvPr>
            <p:extLst>
              <p:ext uri="{D42A27DB-BD31-4B8C-83A1-F6EECF244321}">
                <p14:modId xmlns:p14="http://schemas.microsoft.com/office/powerpoint/2010/main" val="1745386408"/>
              </p:ext>
            </p:extLst>
          </p:nvPr>
        </p:nvGraphicFramePr>
        <p:xfrm>
          <a:off x="1761067" y="1119188"/>
          <a:ext cx="5435600" cy="289965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3997956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17C4E-B376-226F-CDD5-689E04AF49C5}"/>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399DBA59-00BB-81F6-2962-6290D2A25547}"/>
              </a:ext>
            </a:extLst>
          </p:cNvPr>
          <p:cNvSpPr/>
          <p:nvPr/>
        </p:nvSpPr>
        <p:spPr>
          <a:xfrm>
            <a:off x="0" y="655317"/>
            <a:ext cx="9144000" cy="0"/>
          </a:xfrm>
          <a:custGeom>
            <a:avLst/>
            <a:gdLst/>
            <a:ahLst/>
            <a:cxnLst/>
            <a:rect l="l" t="t" r="r" b="b"/>
            <a:pathLst>
              <a:path w="9144000">
                <a:moveTo>
                  <a:pt x="0" y="0"/>
                </a:moveTo>
                <a:lnTo>
                  <a:pt x="9144000" y="0"/>
                </a:lnTo>
              </a:path>
            </a:pathLst>
          </a:custGeom>
          <a:ln w="6350">
            <a:solidFill>
              <a:srgbClr val="939598"/>
            </a:solidFill>
          </a:ln>
        </p:spPr>
        <p:txBody>
          <a:bodyPr wrap="square" lIns="0" tIns="0" rIns="0" bIns="0" rtlCol="0"/>
          <a:lstStyle/>
          <a:p>
            <a:endParaRPr/>
          </a:p>
        </p:txBody>
      </p:sp>
      <p:sp>
        <p:nvSpPr>
          <p:cNvPr id="3" name="object 3">
            <a:extLst>
              <a:ext uri="{FF2B5EF4-FFF2-40B4-BE49-F238E27FC236}">
                <a16:creationId xmlns:a16="http://schemas.microsoft.com/office/drawing/2014/main" id="{D0FEC07F-6817-7F4C-E5F0-B969C4826FE9}"/>
              </a:ext>
            </a:extLst>
          </p:cNvPr>
          <p:cNvSpPr/>
          <p:nvPr/>
        </p:nvSpPr>
        <p:spPr>
          <a:xfrm>
            <a:off x="-2" y="4579805"/>
            <a:ext cx="9144000" cy="0"/>
          </a:xfrm>
          <a:custGeom>
            <a:avLst/>
            <a:gdLst/>
            <a:ahLst/>
            <a:cxnLst/>
            <a:rect l="l" t="t" r="r" b="b"/>
            <a:pathLst>
              <a:path w="9144000">
                <a:moveTo>
                  <a:pt x="0" y="0"/>
                </a:moveTo>
                <a:lnTo>
                  <a:pt x="9144000" y="0"/>
                </a:lnTo>
              </a:path>
            </a:pathLst>
          </a:custGeom>
          <a:ln w="6350">
            <a:solidFill>
              <a:srgbClr val="58595B"/>
            </a:solidFill>
          </a:ln>
        </p:spPr>
        <p:txBody>
          <a:bodyPr wrap="square" lIns="0" tIns="0" rIns="0" bIns="0" rtlCol="0"/>
          <a:lstStyle/>
          <a:p>
            <a:endParaRPr/>
          </a:p>
        </p:txBody>
      </p:sp>
      <p:pic>
        <p:nvPicPr>
          <p:cNvPr id="4" name="Picture 3">
            <a:extLst>
              <a:ext uri="{FF2B5EF4-FFF2-40B4-BE49-F238E27FC236}">
                <a16:creationId xmlns:a16="http://schemas.microsoft.com/office/drawing/2014/main" id="{0DD54A36-EEDC-5C9E-941F-ECB13A254A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3801" y="4670839"/>
            <a:ext cx="1385888" cy="361536"/>
          </a:xfrm>
          <a:prstGeom prst="rect">
            <a:avLst/>
          </a:prstGeom>
        </p:spPr>
      </p:pic>
      <p:pic>
        <p:nvPicPr>
          <p:cNvPr id="6" name="Picture 5" descr="Berkeley_Berkeley">
            <a:hlinkClick r:id="rId4"/>
            <a:extLst>
              <a:ext uri="{FF2B5EF4-FFF2-40B4-BE49-F238E27FC236}">
                <a16:creationId xmlns:a16="http://schemas.microsoft.com/office/drawing/2014/main" id="{D9E43DDA-C19C-DAAA-1A38-CB3AB88F3A0C}"/>
              </a:ext>
            </a:extLst>
          </p:cNvPr>
          <p:cNvPicPr/>
          <p:nvPr/>
        </p:nvPicPr>
        <p:blipFill rotWithShape="1">
          <a:blip r:embed="rId5">
            <a:extLst>
              <a:ext uri="{28A0092B-C50C-407E-A947-70E740481C1C}">
                <a14:useLocalDpi xmlns:a14="http://schemas.microsoft.com/office/drawing/2010/main" val="0"/>
              </a:ext>
            </a:extLst>
          </a:blip>
          <a:srcRect r="44669"/>
          <a:stretch/>
        </p:blipFill>
        <p:spPr bwMode="auto">
          <a:xfrm>
            <a:off x="7622298" y="101971"/>
            <a:ext cx="1228894" cy="462313"/>
          </a:xfrm>
          <a:prstGeom prst="rect">
            <a:avLst/>
          </a:prstGeom>
          <a:noFill/>
          <a:ln>
            <a:noFill/>
          </a:ln>
        </p:spPr>
      </p:pic>
      <p:sp>
        <p:nvSpPr>
          <p:cNvPr id="16" name="Rectangle 15">
            <a:extLst>
              <a:ext uri="{FF2B5EF4-FFF2-40B4-BE49-F238E27FC236}">
                <a16:creationId xmlns:a16="http://schemas.microsoft.com/office/drawing/2014/main" id="{F6FE52A7-B257-5EFB-7B85-49A2B85B8727}"/>
              </a:ext>
            </a:extLst>
          </p:cNvPr>
          <p:cNvSpPr/>
          <p:nvPr/>
        </p:nvSpPr>
        <p:spPr>
          <a:xfrm>
            <a:off x="7622298" y="4621334"/>
            <a:ext cx="1307392" cy="5036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a:extLst>
              <a:ext uri="{FF2B5EF4-FFF2-40B4-BE49-F238E27FC236}">
                <a16:creationId xmlns:a16="http://schemas.microsoft.com/office/drawing/2014/main" id="{70B29DC5-2CE8-AF5D-31D4-2129D276EC74}"/>
              </a:ext>
            </a:extLst>
          </p:cNvPr>
          <p:cNvPicPr>
            <a:picLocks noChangeAspect="1"/>
          </p:cNvPicPr>
          <p:nvPr/>
        </p:nvPicPr>
        <p:blipFill>
          <a:blip r:embed="rId6"/>
          <a:stretch>
            <a:fillRect/>
          </a:stretch>
        </p:blipFill>
        <p:spPr>
          <a:xfrm>
            <a:off x="8344789" y="4680228"/>
            <a:ext cx="506403" cy="271405"/>
          </a:xfrm>
          <a:prstGeom prst="rect">
            <a:avLst/>
          </a:prstGeom>
        </p:spPr>
      </p:pic>
      <p:sp>
        <p:nvSpPr>
          <p:cNvPr id="10" name="Title 4">
            <a:extLst>
              <a:ext uri="{FF2B5EF4-FFF2-40B4-BE49-F238E27FC236}">
                <a16:creationId xmlns:a16="http://schemas.microsoft.com/office/drawing/2014/main" id="{011813F3-4C2E-B2D4-AADB-EEEAC1030941}"/>
              </a:ext>
            </a:extLst>
          </p:cNvPr>
          <p:cNvSpPr txBox="1">
            <a:spLocks/>
          </p:cNvSpPr>
          <p:nvPr/>
        </p:nvSpPr>
        <p:spPr>
          <a:xfrm>
            <a:off x="293586" y="210016"/>
            <a:ext cx="6668199" cy="246221"/>
          </a:xfrm>
          <a:prstGeom prst="rect">
            <a:avLst/>
          </a:prstGeom>
        </p:spPr>
        <p:txBody>
          <a:bodyPr wrap="square" lIns="0" tIns="0" rIns="0" bIns="0">
            <a:spAutoFit/>
          </a:bodyPr>
          <a:lstStyle>
            <a:lvl1pPr>
              <a:defRPr sz="2200" b="0" i="0">
                <a:solidFill>
                  <a:srgbClr val="58595B"/>
                </a:solidFill>
                <a:latin typeface="Arial"/>
                <a:ea typeface="+mj-ea"/>
                <a:cs typeface="Arial"/>
              </a:defRPr>
            </a:lvl1pPr>
          </a:lstStyle>
          <a:p>
            <a:pPr defTabSz="914400"/>
            <a:r>
              <a:rPr lang="en-GB" sz="1600" b="1" kern="0" dirty="0"/>
              <a:t>WOODBERRY DOWN APPRENTICES</a:t>
            </a:r>
          </a:p>
        </p:txBody>
      </p:sp>
      <p:sp>
        <p:nvSpPr>
          <p:cNvPr id="11" name="Rectangle 10">
            <a:extLst>
              <a:ext uri="{FF2B5EF4-FFF2-40B4-BE49-F238E27FC236}">
                <a16:creationId xmlns:a16="http://schemas.microsoft.com/office/drawing/2014/main" id="{D83C0E5F-8845-F6C4-3027-73A59C81D25F}"/>
              </a:ext>
            </a:extLst>
          </p:cNvPr>
          <p:cNvSpPr/>
          <p:nvPr/>
        </p:nvSpPr>
        <p:spPr>
          <a:xfrm>
            <a:off x="429694" y="1244176"/>
            <a:ext cx="3552052" cy="2339102"/>
          </a:xfrm>
          <a:prstGeom prst="rect">
            <a:avLst/>
          </a:prstGeom>
        </p:spPr>
        <p:txBody>
          <a:bodyPr wrap="square" anchor="t">
            <a:spAutoFit/>
          </a:bodyPr>
          <a:lstStyle/>
          <a:p>
            <a:pPr algn="ctr">
              <a:buClr>
                <a:srgbClr val="FF0000"/>
              </a:buClr>
            </a:pPr>
            <a:br>
              <a:rPr lang="en-GB" sz="2200" b="1" dirty="0">
                <a:solidFill>
                  <a:srgbClr val="58595B"/>
                </a:solidFill>
                <a:latin typeface="Arial"/>
                <a:ea typeface="+mj-ea"/>
                <a:cs typeface="Arial"/>
              </a:rPr>
            </a:br>
            <a:endParaRPr lang="en-GB" sz="2200" b="1" dirty="0">
              <a:solidFill>
                <a:srgbClr val="58595B"/>
              </a:solidFill>
              <a:latin typeface="Arial"/>
              <a:ea typeface="+mj-ea"/>
              <a:cs typeface="Arial"/>
            </a:endParaRPr>
          </a:p>
          <a:p>
            <a:pPr algn="ctr">
              <a:buClr>
                <a:srgbClr val="FF0000"/>
              </a:buClr>
            </a:pPr>
            <a:br>
              <a:rPr lang="en-GB" sz="2200" b="1" dirty="0">
                <a:solidFill>
                  <a:srgbClr val="58595B"/>
                </a:solidFill>
                <a:latin typeface="Arial"/>
                <a:ea typeface="+mj-ea"/>
                <a:cs typeface="Arial"/>
              </a:rPr>
            </a:br>
            <a:endParaRPr lang="en-GB" sz="2200" b="1" dirty="0">
              <a:solidFill>
                <a:srgbClr val="58595B"/>
              </a:solidFill>
              <a:latin typeface="Arial"/>
              <a:ea typeface="+mj-ea"/>
              <a:cs typeface="Arial"/>
            </a:endParaRPr>
          </a:p>
          <a:p>
            <a:pPr algn="ctr">
              <a:buClr>
                <a:srgbClr val="FF0000"/>
              </a:buClr>
            </a:pPr>
            <a:endParaRPr lang="en-GB" sz="2200" b="1" dirty="0">
              <a:solidFill>
                <a:srgbClr val="58595B"/>
              </a:solidFill>
              <a:latin typeface="Arial"/>
              <a:ea typeface="+mj-ea"/>
              <a:cs typeface="Arial"/>
            </a:endParaRPr>
          </a:p>
          <a:p>
            <a:pPr algn="ctr">
              <a:buClr>
                <a:srgbClr val="FF0000"/>
              </a:buClr>
            </a:pPr>
            <a:br>
              <a:rPr lang="en-GB" sz="2200" b="1" dirty="0">
                <a:solidFill>
                  <a:srgbClr val="58595B"/>
                </a:solidFill>
                <a:latin typeface="Arial"/>
                <a:ea typeface="+mj-ea"/>
                <a:cs typeface="Arial"/>
              </a:rPr>
            </a:br>
            <a:endParaRPr lang="en-GB" sz="1400" b="1" dirty="0">
              <a:solidFill>
                <a:srgbClr val="58595B"/>
              </a:solidFill>
              <a:latin typeface="Arial"/>
              <a:ea typeface="+mj-ea"/>
              <a:cs typeface="Arial"/>
            </a:endParaRPr>
          </a:p>
        </p:txBody>
      </p:sp>
      <p:pic>
        <p:nvPicPr>
          <p:cNvPr id="5" name="Picture 4">
            <a:extLst>
              <a:ext uri="{FF2B5EF4-FFF2-40B4-BE49-F238E27FC236}">
                <a16:creationId xmlns:a16="http://schemas.microsoft.com/office/drawing/2014/main" id="{D9C0F3A7-6A61-A56F-33CD-A63E423DB047}"/>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56364" y="4631403"/>
            <a:ext cx="2008110" cy="330338"/>
          </a:xfrm>
          <a:prstGeom prst="rect">
            <a:avLst/>
          </a:prstGeom>
          <a:noFill/>
          <a:ln>
            <a:noFill/>
          </a:ln>
        </p:spPr>
      </p:pic>
      <p:pic>
        <p:nvPicPr>
          <p:cNvPr id="12" name="Picture 11">
            <a:extLst>
              <a:ext uri="{FF2B5EF4-FFF2-40B4-BE49-F238E27FC236}">
                <a16:creationId xmlns:a16="http://schemas.microsoft.com/office/drawing/2014/main" id="{1BC102BD-EDAD-D152-5555-1F159695AC62}"/>
              </a:ext>
            </a:extLst>
          </p:cNvPr>
          <p:cNvPicPr>
            <a:picLocks noChangeAspect="1"/>
          </p:cNvPicPr>
          <p:nvPr/>
        </p:nvPicPr>
        <p:blipFill>
          <a:blip r:embed="rId8"/>
          <a:stretch>
            <a:fillRect/>
          </a:stretch>
        </p:blipFill>
        <p:spPr>
          <a:xfrm>
            <a:off x="429694" y="930423"/>
            <a:ext cx="3770347" cy="2872645"/>
          </a:xfrm>
          <a:prstGeom prst="rect">
            <a:avLst/>
          </a:prstGeom>
        </p:spPr>
      </p:pic>
      <p:pic>
        <p:nvPicPr>
          <p:cNvPr id="7" name="Picture 6" descr="A person taking a selfie&#10;&#10;AI-generated content may be incorrect.">
            <a:extLst>
              <a:ext uri="{FF2B5EF4-FFF2-40B4-BE49-F238E27FC236}">
                <a16:creationId xmlns:a16="http://schemas.microsoft.com/office/drawing/2014/main" id="{34FCBEC4-4100-E8C5-3F69-4D707EE887EB}"/>
              </a:ext>
            </a:extLst>
          </p:cNvPr>
          <p:cNvPicPr>
            <a:picLocks noChangeAspect="1"/>
          </p:cNvPicPr>
          <p:nvPr/>
        </p:nvPicPr>
        <p:blipFill>
          <a:blip r:embed="rId9"/>
          <a:stretch>
            <a:fillRect/>
          </a:stretch>
        </p:blipFill>
        <p:spPr>
          <a:xfrm>
            <a:off x="4829942" y="1009786"/>
            <a:ext cx="3561877" cy="2806253"/>
          </a:xfrm>
          <a:prstGeom prst="rect">
            <a:avLst/>
          </a:prstGeom>
        </p:spPr>
      </p:pic>
    </p:spTree>
    <p:extLst>
      <p:ext uri="{BB962C8B-B14F-4D97-AF65-F5344CB8AC3E}">
        <p14:creationId xmlns:p14="http://schemas.microsoft.com/office/powerpoint/2010/main" val="8188590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901A2-E82D-47B5-060E-A403DF0866F6}"/>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974DAD19-46C7-728D-844E-6864AE8306C2}"/>
              </a:ext>
            </a:extLst>
          </p:cNvPr>
          <p:cNvSpPr/>
          <p:nvPr/>
        </p:nvSpPr>
        <p:spPr>
          <a:xfrm>
            <a:off x="0" y="655317"/>
            <a:ext cx="9144000" cy="0"/>
          </a:xfrm>
          <a:custGeom>
            <a:avLst/>
            <a:gdLst/>
            <a:ahLst/>
            <a:cxnLst/>
            <a:rect l="l" t="t" r="r" b="b"/>
            <a:pathLst>
              <a:path w="9144000">
                <a:moveTo>
                  <a:pt x="0" y="0"/>
                </a:moveTo>
                <a:lnTo>
                  <a:pt x="9144000" y="0"/>
                </a:lnTo>
              </a:path>
            </a:pathLst>
          </a:custGeom>
          <a:ln w="6350">
            <a:solidFill>
              <a:srgbClr val="939598"/>
            </a:solidFill>
          </a:ln>
        </p:spPr>
        <p:txBody>
          <a:bodyPr wrap="square" lIns="0" tIns="0" rIns="0" bIns="0" rtlCol="0"/>
          <a:lstStyle/>
          <a:p>
            <a:endParaRPr/>
          </a:p>
        </p:txBody>
      </p:sp>
      <p:sp>
        <p:nvSpPr>
          <p:cNvPr id="3" name="object 3">
            <a:extLst>
              <a:ext uri="{FF2B5EF4-FFF2-40B4-BE49-F238E27FC236}">
                <a16:creationId xmlns:a16="http://schemas.microsoft.com/office/drawing/2014/main" id="{9A02E92D-1E4D-8FE8-933D-179728D9FFF5}"/>
              </a:ext>
            </a:extLst>
          </p:cNvPr>
          <p:cNvSpPr/>
          <p:nvPr/>
        </p:nvSpPr>
        <p:spPr>
          <a:xfrm>
            <a:off x="-2" y="4579805"/>
            <a:ext cx="9144000" cy="0"/>
          </a:xfrm>
          <a:custGeom>
            <a:avLst/>
            <a:gdLst/>
            <a:ahLst/>
            <a:cxnLst/>
            <a:rect l="l" t="t" r="r" b="b"/>
            <a:pathLst>
              <a:path w="9144000">
                <a:moveTo>
                  <a:pt x="0" y="0"/>
                </a:moveTo>
                <a:lnTo>
                  <a:pt x="9144000" y="0"/>
                </a:lnTo>
              </a:path>
            </a:pathLst>
          </a:custGeom>
          <a:ln w="6350">
            <a:solidFill>
              <a:srgbClr val="58595B"/>
            </a:solidFill>
          </a:ln>
        </p:spPr>
        <p:txBody>
          <a:bodyPr wrap="square" lIns="0" tIns="0" rIns="0" bIns="0" rtlCol="0"/>
          <a:lstStyle/>
          <a:p>
            <a:endParaRPr/>
          </a:p>
        </p:txBody>
      </p:sp>
      <p:pic>
        <p:nvPicPr>
          <p:cNvPr id="4" name="Picture 3">
            <a:extLst>
              <a:ext uri="{FF2B5EF4-FFF2-40B4-BE49-F238E27FC236}">
                <a16:creationId xmlns:a16="http://schemas.microsoft.com/office/drawing/2014/main" id="{58C2FF91-ABA9-405B-A89B-7F219B23C2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3801" y="4670839"/>
            <a:ext cx="1385888" cy="361536"/>
          </a:xfrm>
          <a:prstGeom prst="rect">
            <a:avLst/>
          </a:prstGeom>
        </p:spPr>
      </p:pic>
      <p:pic>
        <p:nvPicPr>
          <p:cNvPr id="6" name="Picture 5" descr="Berkeley_Berkeley">
            <a:hlinkClick r:id="rId4"/>
            <a:extLst>
              <a:ext uri="{FF2B5EF4-FFF2-40B4-BE49-F238E27FC236}">
                <a16:creationId xmlns:a16="http://schemas.microsoft.com/office/drawing/2014/main" id="{907DB188-E9BC-D60B-43A4-2FC2ADECF286}"/>
              </a:ext>
            </a:extLst>
          </p:cNvPr>
          <p:cNvPicPr/>
          <p:nvPr/>
        </p:nvPicPr>
        <p:blipFill rotWithShape="1">
          <a:blip r:embed="rId5">
            <a:extLst>
              <a:ext uri="{28A0092B-C50C-407E-A947-70E740481C1C}">
                <a14:useLocalDpi xmlns:a14="http://schemas.microsoft.com/office/drawing/2010/main" val="0"/>
              </a:ext>
            </a:extLst>
          </a:blip>
          <a:srcRect r="44669"/>
          <a:stretch/>
        </p:blipFill>
        <p:spPr bwMode="auto">
          <a:xfrm>
            <a:off x="7622298" y="101971"/>
            <a:ext cx="1228894" cy="462313"/>
          </a:xfrm>
          <a:prstGeom prst="rect">
            <a:avLst/>
          </a:prstGeom>
          <a:noFill/>
          <a:ln>
            <a:noFill/>
          </a:ln>
        </p:spPr>
      </p:pic>
      <p:sp>
        <p:nvSpPr>
          <p:cNvPr id="16" name="Rectangle 15">
            <a:extLst>
              <a:ext uri="{FF2B5EF4-FFF2-40B4-BE49-F238E27FC236}">
                <a16:creationId xmlns:a16="http://schemas.microsoft.com/office/drawing/2014/main" id="{FB6A4DCE-8B6C-E93D-FA2B-FCC7735D863D}"/>
              </a:ext>
            </a:extLst>
          </p:cNvPr>
          <p:cNvSpPr/>
          <p:nvPr/>
        </p:nvSpPr>
        <p:spPr>
          <a:xfrm>
            <a:off x="7622298" y="4621334"/>
            <a:ext cx="1307392" cy="5036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a:extLst>
              <a:ext uri="{FF2B5EF4-FFF2-40B4-BE49-F238E27FC236}">
                <a16:creationId xmlns:a16="http://schemas.microsoft.com/office/drawing/2014/main" id="{A57DCBE6-4A26-E4A0-5D30-C0A99AD6653A}"/>
              </a:ext>
            </a:extLst>
          </p:cNvPr>
          <p:cNvPicPr>
            <a:picLocks noChangeAspect="1"/>
          </p:cNvPicPr>
          <p:nvPr/>
        </p:nvPicPr>
        <p:blipFill>
          <a:blip r:embed="rId6"/>
          <a:stretch>
            <a:fillRect/>
          </a:stretch>
        </p:blipFill>
        <p:spPr>
          <a:xfrm>
            <a:off x="8344789" y="4680228"/>
            <a:ext cx="506403" cy="271405"/>
          </a:xfrm>
          <a:prstGeom prst="rect">
            <a:avLst/>
          </a:prstGeom>
        </p:spPr>
      </p:pic>
      <p:sp>
        <p:nvSpPr>
          <p:cNvPr id="10" name="Title 4">
            <a:extLst>
              <a:ext uri="{FF2B5EF4-FFF2-40B4-BE49-F238E27FC236}">
                <a16:creationId xmlns:a16="http://schemas.microsoft.com/office/drawing/2014/main" id="{1F7AF39E-7132-5C1D-C8DD-DEF29D4AA753}"/>
              </a:ext>
            </a:extLst>
          </p:cNvPr>
          <p:cNvSpPr txBox="1">
            <a:spLocks/>
          </p:cNvSpPr>
          <p:nvPr/>
        </p:nvSpPr>
        <p:spPr>
          <a:xfrm>
            <a:off x="293586" y="210016"/>
            <a:ext cx="6668199" cy="246221"/>
          </a:xfrm>
          <a:prstGeom prst="rect">
            <a:avLst/>
          </a:prstGeom>
        </p:spPr>
        <p:txBody>
          <a:bodyPr wrap="square" lIns="0" tIns="0" rIns="0" bIns="0">
            <a:spAutoFit/>
          </a:bodyPr>
          <a:lstStyle>
            <a:lvl1pPr>
              <a:defRPr sz="2200" b="0" i="0">
                <a:solidFill>
                  <a:srgbClr val="58595B"/>
                </a:solidFill>
                <a:latin typeface="Arial"/>
                <a:ea typeface="+mj-ea"/>
                <a:cs typeface="Arial"/>
              </a:defRPr>
            </a:lvl1pPr>
          </a:lstStyle>
          <a:p>
            <a:pPr defTabSz="914400"/>
            <a:r>
              <a:rPr lang="en-GB" sz="1600" b="1" kern="0" dirty="0"/>
              <a:t>WOODBERRY DOWN CURRENT AND PAST APPRENTICES</a:t>
            </a:r>
          </a:p>
        </p:txBody>
      </p:sp>
      <p:sp>
        <p:nvSpPr>
          <p:cNvPr id="11" name="Rectangle 10">
            <a:extLst>
              <a:ext uri="{FF2B5EF4-FFF2-40B4-BE49-F238E27FC236}">
                <a16:creationId xmlns:a16="http://schemas.microsoft.com/office/drawing/2014/main" id="{2EA53B64-0FB4-F272-C3DF-9CD99B381DD3}"/>
              </a:ext>
            </a:extLst>
          </p:cNvPr>
          <p:cNvSpPr/>
          <p:nvPr/>
        </p:nvSpPr>
        <p:spPr>
          <a:xfrm>
            <a:off x="429694" y="1244176"/>
            <a:ext cx="3552052" cy="2339102"/>
          </a:xfrm>
          <a:prstGeom prst="rect">
            <a:avLst/>
          </a:prstGeom>
        </p:spPr>
        <p:txBody>
          <a:bodyPr wrap="square" anchor="t">
            <a:spAutoFit/>
          </a:bodyPr>
          <a:lstStyle/>
          <a:p>
            <a:pPr algn="ctr">
              <a:buClr>
                <a:srgbClr val="FF0000"/>
              </a:buClr>
            </a:pPr>
            <a:br>
              <a:rPr lang="en-GB" sz="2200" b="1" dirty="0">
                <a:solidFill>
                  <a:srgbClr val="58595B"/>
                </a:solidFill>
                <a:latin typeface="Arial"/>
                <a:ea typeface="+mj-ea"/>
                <a:cs typeface="Arial"/>
              </a:rPr>
            </a:br>
            <a:endParaRPr lang="en-GB" sz="2200" b="1" dirty="0">
              <a:solidFill>
                <a:srgbClr val="58595B"/>
              </a:solidFill>
              <a:latin typeface="Arial"/>
              <a:ea typeface="+mj-ea"/>
              <a:cs typeface="Arial"/>
            </a:endParaRPr>
          </a:p>
          <a:p>
            <a:pPr algn="ctr">
              <a:buClr>
                <a:srgbClr val="FF0000"/>
              </a:buClr>
            </a:pPr>
            <a:br>
              <a:rPr lang="en-GB" sz="2200" b="1" dirty="0">
                <a:solidFill>
                  <a:srgbClr val="58595B"/>
                </a:solidFill>
                <a:latin typeface="Arial"/>
                <a:ea typeface="+mj-ea"/>
                <a:cs typeface="Arial"/>
              </a:rPr>
            </a:br>
            <a:endParaRPr lang="en-GB" sz="2200" b="1" dirty="0">
              <a:solidFill>
                <a:srgbClr val="58595B"/>
              </a:solidFill>
              <a:latin typeface="Arial"/>
              <a:ea typeface="+mj-ea"/>
              <a:cs typeface="Arial"/>
            </a:endParaRPr>
          </a:p>
          <a:p>
            <a:pPr algn="ctr">
              <a:buClr>
                <a:srgbClr val="FF0000"/>
              </a:buClr>
            </a:pPr>
            <a:endParaRPr lang="en-GB" sz="2200" b="1" dirty="0">
              <a:solidFill>
                <a:srgbClr val="58595B"/>
              </a:solidFill>
              <a:latin typeface="Arial"/>
              <a:ea typeface="+mj-ea"/>
              <a:cs typeface="Arial"/>
            </a:endParaRPr>
          </a:p>
          <a:p>
            <a:pPr algn="ctr">
              <a:buClr>
                <a:srgbClr val="FF0000"/>
              </a:buClr>
            </a:pPr>
            <a:br>
              <a:rPr lang="en-GB" sz="2200" b="1" dirty="0">
                <a:solidFill>
                  <a:srgbClr val="58595B"/>
                </a:solidFill>
                <a:latin typeface="Arial"/>
                <a:ea typeface="+mj-ea"/>
                <a:cs typeface="Arial"/>
              </a:rPr>
            </a:br>
            <a:endParaRPr lang="en-GB" sz="1400" b="1" dirty="0">
              <a:solidFill>
                <a:srgbClr val="58595B"/>
              </a:solidFill>
              <a:latin typeface="Arial"/>
              <a:ea typeface="+mj-ea"/>
              <a:cs typeface="Arial"/>
            </a:endParaRPr>
          </a:p>
        </p:txBody>
      </p:sp>
      <p:pic>
        <p:nvPicPr>
          <p:cNvPr id="5" name="Picture 4">
            <a:extLst>
              <a:ext uri="{FF2B5EF4-FFF2-40B4-BE49-F238E27FC236}">
                <a16:creationId xmlns:a16="http://schemas.microsoft.com/office/drawing/2014/main" id="{96F322CA-9720-0D01-8794-99B6802323E7}"/>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56364" y="4631403"/>
            <a:ext cx="2008110" cy="330338"/>
          </a:xfrm>
          <a:prstGeom prst="rect">
            <a:avLst/>
          </a:prstGeom>
          <a:noFill/>
          <a:ln>
            <a:noFill/>
          </a:ln>
        </p:spPr>
      </p:pic>
      <p:sp>
        <p:nvSpPr>
          <p:cNvPr id="7" name="TextBox 6">
            <a:extLst>
              <a:ext uri="{FF2B5EF4-FFF2-40B4-BE49-F238E27FC236}">
                <a16:creationId xmlns:a16="http://schemas.microsoft.com/office/drawing/2014/main" id="{7038EE6A-55FA-4CDD-1DC4-58DCC3461FDF}"/>
              </a:ext>
            </a:extLst>
          </p:cNvPr>
          <p:cNvSpPr txBox="1"/>
          <p:nvPr/>
        </p:nvSpPr>
        <p:spPr>
          <a:xfrm>
            <a:off x="189225" y="961079"/>
            <a:ext cx="2056759" cy="1785104"/>
          </a:xfrm>
          <a:prstGeom prst="rect">
            <a:avLst/>
          </a:prstGeom>
          <a:noFill/>
        </p:spPr>
        <p:txBody>
          <a:bodyPr wrap="square" rtlCol="0">
            <a:spAutoFit/>
          </a:bodyPr>
          <a:lstStyle/>
          <a:p>
            <a:pPr algn="ctr"/>
            <a:r>
              <a:rPr lang="en-GB" sz="1400" b="1" dirty="0"/>
              <a:t>Current</a:t>
            </a:r>
          </a:p>
          <a:p>
            <a:pPr algn="ctr"/>
            <a:endParaRPr lang="en-GB" sz="1400" b="1" dirty="0"/>
          </a:p>
          <a:p>
            <a:pPr algn="ctr"/>
            <a:r>
              <a:rPr lang="en-GB" sz="1400" b="1" dirty="0"/>
              <a:t>Larisa Frangulea </a:t>
            </a:r>
            <a:r>
              <a:rPr lang="en-GB" sz="1400" dirty="0"/>
              <a:t> </a:t>
            </a:r>
          </a:p>
          <a:p>
            <a:pPr algn="ctr"/>
            <a:endParaRPr lang="en-GB" sz="1200" dirty="0"/>
          </a:p>
          <a:p>
            <a:pPr algn="ctr"/>
            <a:r>
              <a:rPr lang="en-GB" sz="1400" dirty="0"/>
              <a:t>Undertaking  level 4 Construction Site Supervisor apprentices 1</a:t>
            </a:r>
            <a:r>
              <a:rPr lang="en-GB" sz="1400" baseline="30000" dirty="0"/>
              <a:t>st</a:t>
            </a:r>
            <a:r>
              <a:rPr lang="en-GB" sz="1400" dirty="0"/>
              <a:t> year</a:t>
            </a:r>
          </a:p>
        </p:txBody>
      </p:sp>
      <p:sp>
        <p:nvSpPr>
          <p:cNvPr id="8" name="TextBox 7">
            <a:extLst>
              <a:ext uri="{FF2B5EF4-FFF2-40B4-BE49-F238E27FC236}">
                <a16:creationId xmlns:a16="http://schemas.microsoft.com/office/drawing/2014/main" id="{8439C22A-5D61-C3B5-8F09-EDAD7537038A}"/>
              </a:ext>
            </a:extLst>
          </p:cNvPr>
          <p:cNvSpPr txBox="1"/>
          <p:nvPr/>
        </p:nvSpPr>
        <p:spPr>
          <a:xfrm>
            <a:off x="4735354" y="2346904"/>
            <a:ext cx="1947718" cy="1815882"/>
          </a:xfrm>
          <a:prstGeom prst="rect">
            <a:avLst/>
          </a:prstGeom>
          <a:noFill/>
        </p:spPr>
        <p:txBody>
          <a:bodyPr wrap="square" rtlCol="0">
            <a:spAutoFit/>
          </a:bodyPr>
          <a:lstStyle/>
          <a:p>
            <a:pPr algn="ctr"/>
            <a:r>
              <a:rPr lang="en-GB" sz="1400" b="1" dirty="0"/>
              <a:t>Past</a:t>
            </a:r>
            <a:r>
              <a:rPr lang="en-GB" sz="1400" dirty="0"/>
              <a:t> </a:t>
            </a:r>
          </a:p>
          <a:p>
            <a:endParaRPr lang="en-GB" sz="1400" dirty="0"/>
          </a:p>
          <a:p>
            <a:pPr algn="ctr"/>
            <a:r>
              <a:rPr lang="en-GB" sz="1400" b="1" dirty="0"/>
              <a:t>Jack Kay </a:t>
            </a:r>
          </a:p>
          <a:p>
            <a:pPr algn="ctr"/>
            <a:endParaRPr lang="en-GB" sz="1400" b="1" dirty="0"/>
          </a:p>
          <a:p>
            <a:pPr algn="ctr"/>
            <a:r>
              <a:rPr lang="en-GB" sz="1400" dirty="0"/>
              <a:t>Complete his Bricklaying apprenticeship with Berkeley Homes</a:t>
            </a:r>
          </a:p>
        </p:txBody>
      </p:sp>
      <p:pic>
        <p:nvPicPr>
          <p:cNvPr id="13" name="Picture 12">
            <a:extLst>
              <a:ext uri="{FF2B5EF4-FFF2-40B4-BE49-F238E27FC236}">
                <a16:creationId xmlns:a16="http://schemas.microsoft.com/office/drawing/2014/main" id="{2436D84A-7BA7-3BD8-71D2-8E35F74280FD}"/>
              </a:ext>
            </a:extLst>
          </p:cNvPr>
          <p:cNvPicPr>
            <a:picLocks noChangeAspect="1"/>
          </p:cNvPicPr>
          <p:nvPr/>
        </p:nvPicPr>
        <p:blipFill>
          <a:blip r:embed="rId8"/>
          <a:stretch>
            <a:fillRect/>
          </a:stretch>
        </p:blipFill>
        <p:spPr>
          <a:xfrm>
            <a:off x="2402711" y="739333"/>
            <a:ext cx="2005936" cy="2558231"/>
          </a:xfrm>
          <a:prstGeom prst="rect">
            <a:avLst/>
          </a:prstGeom>
        </p:spPr>
      </p:pic>
      <p:pic>
        <p:nvPicPr>
          <p:cNvPr id="19" name="Picture 18">
            <a:extLst>
              <a:ext uri="{FF2B5EF4-FFF2-40B4-BE49-F238E27FC236}">
                <a16:creationId xmlns:a16="http://schemas.microsoft.com/office/drawing/2014/main" id="{3BF42A80-BD7A-8A94-09B4-11B9895BCE9C}"/>
              </a:ext>
            </a:extLst>
          </p:cNvPr>
          <p:cNvPicPr>
            <a:picLocks noChangeAspect="1"/>
          </p:cNvPicPr>
          <p:nvPr/>
        </p:nvPicPr>
        <p:blipFill>
          <a:blip r:embed="rId9"/>
          <a:stretch>
            <a:fillRect/>
          </a:stretch>
        </p:blipFill>
        <p:spPr>
          <a:xfrm>
            <a:off x="6574586" y="1621041"/>
            <a:ext cx="2441414" cy="2874748"/>
          </a:xfrm>
          <a:prstGeom prst="rect">
            <a:avLst/>
          </a:prstGeom>
        </p:spPr>
      </p:pic>
    </p:spTree>
    <p:extLst>
      <p:ext uri="{BB962C8B-B14F-4D97-AF65-F5344CB8AC3E}">
        <p14:creationId xmlns:p14="http://schemas.microsoft.com/office/powerpoint/2010/main" val="10155345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30A90D-1F76-2E6E-3258-9B5FCD1A0134}"/>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0FC3B67D-7522-825D-F612-0E18783FFD55}"/>
              </a:ext>
            </a:extLst>
          </p:cNvPr>
          <p:cNvSpPr/>
          <p:nvPr/>
        </p:nvSpPr>
        <p:spPr>
          <a:xfrm>
            <a:off x="0" y="655317"/>
            <a:ext cx="9144000" cy="0"/>
          </a:xfrm>
          <a:custGeom>
            <a:avLst/>
            <a:gdLst/>
            <a:ahLst/>
            <a:cxnLst/>
            <a:rect l="l" t="t" r="r" b="b"/>
            <a:pathLst>
              <a:path w="9144000">
                <a:moveTo>
                  <a:pt x="0" y="0"/>
                </a:moveTo>
                <a:lnTo>
                  <a:pt x="9144000" y="0"/>
                </a:lnTo>
              </a:path>
            </a:pathLst>
          </a:custGeom>
          <a:ln w="6350">
            <a:solidFill>
              <a:srgbClr val="939598"/>
            </a:solidFill>
          </a:ln>
        </p:spPr>
        <p:txBody>
          <a:bodyPr wrap="square" lIns="0" tIns="0" rIns="0" bIns="0" rtlCol="0"/>
          <a:lstStyle/>
          <a:p>
            <a:endParaRPr/>
          </a:p>
        </p:txBody>
      </p:sp>
      <p:sp>
        <p:nvSpPr>
          <p:cNvPr id="3" name="object 3">
            <a:extLst>
              <a:ext uri="{FF2B5EF4-FFF2-40B4-BE49-F238E27FC236}">
                <a16:creationId xmlns:a16="http://schemas.microsoft.com/office/drawing/2014/main" id="{9F32CBF1-A9CC-A2F5-27E1-60F3F7AED010}"/>
              </a:ext>
            </a:extLst>
          </p:cNvPr>
          <p:cNvSpPr/>
          <p:nvPr/>
        </p:nvSpPr>
        <p:spPr>
          <a:xfrm>
            <a:off x="-2" y="4579805"/>
            <a:ext cx="9144000" cy="0"/>
          </a:xfrm>
          <a:custGeom>
            <a:avLst/>
            <a:gdLst/>
            <a:ahLst/>
            <a:cxnLst/>
            <a:rect l="l" t="t" r="r" b="b"/>
            <a:pathLst>
              <a:path w="9144000">
                <a:moveTo>
                  <a:pt x="0" y="0"/>
                </a:moveTo>
                <a:lnTo>
                  <a:pt x="9144000" y="0"/>
                </a:lnTo>
              </a:path>
            </a:pathLst>
          </a:custGeom>
          <a:ln w="6350">
            <a:solidFill>
              <a:srgbClr val="58595B"/>
            </a:solidFill>
          </a:ln>
        </p:spPr>
        <p:txBody>
          <a:bodyPr wrap="square" lIns="0" tIns="0" rIns="0" bIns="0" rtlCol="0"/>
          <a:lstStyle/>
          <a:p>
            <a:endParaRPr/>
          </a:p>
        </p:txBody>
      </p:sp>
      <p:pic>
        <p:nvPicPr>
          <p:cNvPr id="4" name="Picture 3">
            <a:extLst>
              <a:ext uri="{FF2B5EF4-FFF2-40B4-BE49-F238E27FC236}">
                <a16:creationId xmlns:a16="http://schemas.microsoft.com/office/drawing/2014/main" id="{AF7D3311-0E86-2257-81F4-BD9A2AAB58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3801" y="4670839"/>
            <a:ext cx="1385888" cy="361536"/>
          </a:xfrm>
          <a:prstGeom prst="rect">
            <a:avLst/>
          </a:prstGeom>
        </p:spPr>
      </p:pic>
      <p:pic>
        <p:nvPicPr>
          <p:cNvPr id="6" name="Picture 5" descr="Berkeley_Berkeley">
            <a:hlinkClick r:id="rId4"/>
            <a:extLst>
              <a:ext uri="{FF2B5EF4-FFF2-40B4-BE49-F238E27FC236}">
                <a16:creationId xmlns:a16="http://schemas.microsoft.com/office/drawing/2014/main" id="{7243B626-540B-5258-B974-50B91A65B2E1}"/>
              </a:ext>
            </a:extLst>
          </p:cNvPr>
          <p:cNvPicPr/>
          <p:nvPr/>
        </p:nvPicPr>
        <p:blipFill rotWithShape="1">
          <a:blip r:embed="rId5">
            <a:extLst>
              <a:ext uri="{28A0092B-C50C-407E-A947-70E740481C1C}">
                <a14:useLocalDpi xmlns:a14="http://schemas.microsoft.com/office/drawing/2010/main" val="0"/>
              </a:ext>
            </a:extLst>
          </a:blip>
          <a:srcRect r="44669"/>
          <a:stretch/>
        </p:blipFill>
        <p:spPr bwMode="auto">
          <a:xfrm>
            <a:off x="7622298" y="101971"/>
            <a:ext cx="1228894" cy="462313"/>
          </a:xfrm>
          <a:prstGeom prst="rect">
            <a:avLst/>
          </a:prstGeom>
          <a:noFill/>
          <a:ln>
            <a:noFill/>
          </a:ln>
        </p:spPr>
      </p:pic>
      <p:sp>
        <p:nvSpPr>
          <p:cNvPr id="16" name="Rectangle 15">
            <a:extLst>
              <a:ext uri="{FF2B5EF4-FFF2-40B4-BE49-F238E27FC236}">
                <a16:creationId xmlns:a16="http://schemas.microsoft.com/office/drawing/2014/main" id="{97E755D2-8852-0D88-2CBF-F8604486EA8C}"/>
              </a:ext>
            </a:extLst>
          </p:cNvPr>
          <p:cNvSpPr/>
          <p:nvPr/>
        </p:nvSpPr>
        <p:spPr>
          <a:xfrm>
            <a:off x="7622298" y="4621334"/>
            <a:ext cx="1307392" cy="5036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a:extLst>
              <a:ext uri="{FF2B5EF4-FFF2-40B4-BE49-F238E27FC236}">
                <a16:creationId xmlns:a16="http://schemas.microsoft.com/office/drawing/2014/main" id="{96A7CEC5-7932-83C6-32E0-B976DEB43E39}"/>
              </a:ext>
            </a:extLst>
          </p:cNvPr>
          <p:cNvPicPr>
            <a:picLocks noChangeAspect="1"/>
          </p:cNvPicPr>
          <p:nvPr/>
        </p:nvPicPr>
        <p:blipFill>
          <a:blip r:embed="rId6"/>
          <a:stretch>
            <a:fillRect/>
          </a:stretch>
        </p:blipFill>
        <p:spPr>
          <a:xfrm>
            <a:off x="8344789" y="4680228"/>
            <a:ext cx="506403" cy="271405"/>
          </a:xfrm>
          <a:prstGeom prst="rect">
            <a:avLst/>
          </a:prstGeom>
        </p:spPr>
      </p:pic>
      <p:sp>
        <p:nvSpPr>
          <p:cNvPr id="10" name="Title 4">
            <a:extLst>
              <a:ext uri="{FF2B5EF4-FFF2-40B4-BE49-F238E27FC236}">
                <a16:creationId xmlns:a16="http://schemas.microsoft.com/office/drawing/2014/main" id="{13CA1D8F-53BF-F889-52F4-339E2552D72C}"/>
              </a:ext>
            </a:extLst>
          </p:cNvPr>
          <p:cNvSpPr txBox="1">
            <a:spLocks/>
          </p:cNvSpPr>
          <p:nvPr/>
        </p:nvSpPr>
        <p:spPr>
          <a:xfrm>
            <a:off x="293586" y="210016"/>
            <a:ext cx="6668199" cy="246221"/>
          </a:xfrm>
          <a:prstGeom prst="rect">
            <a:avLst/>
          </a:prstGeom>
        </p:spPr>
        <p:txBody>
          <a:bodyPr wrap="square" lIns="0" tIns="0" rIns="0" bIns="0" anchor="t">
            <a:spAutoFit/>
          </a:bodyPr>
          <a:lstStyle>
            <a:lvl1pPr>
              <a:defRPr sz="2200" b="0" i="0">
                <a:solidFill>
                  <a:srgbClr val="58595B"/>
                </a:solidFill>
                <a:latin typeface="Arial"/>
                <a:ea typeface="+mj-ea"/>
                <a:cs typeface="Arial"/>
              </a:defRPr>
            </a:lvl1pPr>
          </a:lstStyle>
          <a:p>
            <a:pPr defTabSz="914400"/>
            <a:r>
              <a:rPr lang="en-GB" sz="1600" b="1" kern="0" dirty="0"/>
              <a:t>BERKELY APPRENTICES LIVE</a:t>
            </a:r>
            <a:endParaRPr lang="en-US" dirty="0"/>
          </a:p>
        </p:txBody>
      </p:sp>
      <p:sp>
        <p:nvSpPr>
          <p:cNvPr id="11" name="Rectangle 10">
            <a:extLst>
              <a:ext uri="{FF2B5EF4-FFF2-40B4-BE49-F238E27FC236}">
                <a16:creationId xmlns:a16="http://schemas.microsoft.com/office/drawing/2014/main" id="{6235E554-C414-EEE4-8CCB-F4D77F9D3587}"/>
              </a:ext>
            </a:extLst>
          </p:cNvPr>
          <p:cNvSpPr/>
          <p:nvPr/>
        </p:nvSpPr>
        <p:spPr>
          <a:xfrm>
            <a:off x="429694" y="1244176"/>
            <a:ext cx="3552052" cy="2339102"/>
          </a:xfrm>
          <a:prstGeom prst="rect">
            <a:avLst/>
          </a:prstGeom>
        </p:spPr>
        <p:txBody>
          <a:bodyPr wrap="square" anchor="t">
            <a:spAutoFit/>
          </a:bodyPr>
          <a:lstStyle/>
          <a:p>
            <a:pPr algn="ctr">
              <a:buClr>
                <a:srgbClr val="FF0000"/>
              </a:buClr>
            </a:pPr>
            <a:br>
              <a:rPr lang="en-GB" sz="2200" b="1" dirty="0">
                <a:solidFill>
                  <a:srgbClr val="58595B"/>
                </a:solidFill>
                <a:latin typeface="Arial"/>
                <a:ea typeface="+mj-ea"/>
                <a:cs typeface="Arial"/>
              </a:rPr>
            </a:br>
            <a:endParaRPr lang="en-GB" sz="2200" b="1" dirty="0">
              <a:solidFill>
                <a:srgbClr val="58595B"/>
              </a:solidFill>
              <a:latin typeface="Arial"/>
              <a:ea typeface="+mj-ea"/>
              <a:cs typeface="Arial"/>
            </a:endParaRPr>
          </a:p>
          <a:p>
            <a:pPr algn="ctr">
              <a:buClr>
                <a:srgbClr val="FF0000"/>
              </a:buClr>
            </a:pPr>
            <a:br>
              <a:rPr lang="en-GB" sz="2200" b="1" dirty="0">
                <a:solidFill>
                  <a:srgbClr val="58595B"/>
                </a:solidFill>
                <a:latin typeface="Arial"/>
                <a:ea typeface="+mj-ea"/>
                <a:cs typeface="Arial"/>
              </a:rPr>
            </a:br>
            <a:endParaRPr lang="en-GB" sz="2200" b="1" dirty="0">
              <a:solidFill>
                <a:srgbClr val="58595B"/>
              </a:solidFill>
              <a:latin typeface="Arial"/>
              <a:ea typeface="+mj-ea"/>
              <a:cs typeface="Arial"/>
            </a:endParaRPr>
          </a:p>
          <a:p>
            <a:pPr algn="ctr">
              <a:buClr>
                <a:srgbClr val="FF0000"/>
              </a:buClr>
            </a:pPr>
            <a:endParaRPr lang="en-GB" sz="2200" b="1" dirty="0">
              <a:solidFill>
                <a:srgbClr val="58595B"/>
              </a:solidFill>
              <a:latin typeface="Arial"/>
              <a:ea typeface="+mj-ea"/>
              <a:cs typeface="Arial"/>
            </a:endParaRPr>
          </a:p>
          <a:p>
            <a:pPr algn="ctr">
              <a:buClr>
                <a:srgbClr val="FF0000"/>
              </a:buClr>
            </a:pPr>
            <a:br>
              <a:rPr lang="en-GB" sz="2200" b="1" dirty="0">
                <a:solidFill>
                  <a:srgbClr val="58595B"/>
                </a:solidFill>
                <a:latin typeface="Arial"/>
                <a:ea typeface="+mj-ea"/>
                <a:cs typeface="Arial"/>
              </a:rPr>
            </a:br>
            <a:endParaRPr lang="en-GB" sz="1400" b="1" dirty="0">
              <a:solidFill>
                <a:srgbClr val="58595B"/>
              </a:solidFill>
              <a:latin typeface="Arial"/>
              <a:ea typeface="+mj-ea"/>
              <a:cs typeface="Arial"/>
            </a:endParaRPr>
          </a:p>
        </p:txBody>
      </p:sp>
      <p:pic>
        <p:nvPicPr>
          <p:cNvPr id="5" name="Picture 4">
            <a:extLst>
              <a:ext uri="{FF2B5EF4-FFF2-40B4-BE49-F238E27FC236}">
                <a16:creationId xmlns:a16="http://schemas.microsoft.com/office/drawing/2014/main" id="{F391B56C-3359-C75C-BEF1-3220A1184E7E}"/>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56364" y="4631403"/>
            <a:ext cx="2008110" cy="330338"/>
          </a:xfrm>
          <a:prstGeom prst="rect">
            <a:avLst/>
          </a:prstGeom>
          <a:noFill/>
          <a:ln>
            <a:noFill/>
          </a:ln>
        </p:spPr>
      </p:pic>
      <p:sp>
        <p:nvSpPr>
          <p:cNvPr id="9" name="TextBox 8">
            <a:extLst>
              <a:ext uri="{FF2B5EF4-FFF2-40B4-BE49-F238E27FC236}">
                <a16:creationId xmlns:a16="http://schemas.microsoft.com/office/drawing/2014/main" id="{9E4E896B-D752-A25C-CDDA-73DDE3BEA49A}"/>
              </a:ext>
            </a:extLst>
          </p:cNvPr>
          <p:cNvSpPr txBox="1"/>
          <p:nvPr/>
        </p:nvSpPr>
        <p:spPr>
          <a:xfrm>
            <a:off x="1021364" y="1142782"/>
            <a:ext cx="7414424" cy="2743700"/>
          </a:xfrm>
          <a:prstGeom prst="rect">
            <a:avLst/>
          </a:prstGeom>
          <a:noFill/>
        </p:spPr>
        <p:txBody>
          <a:bodyPr wrap="square" rtlCol="0">
            <a:spAutoFit/>
          </a:bodyPr>
          <a:lstStyle/>
          <a:p>
            <a:pPr marL="0" marR="0" lvl="0" indent="0" algn="l" defTabSz="914400" rtl="0" eaLnBrk="1" fontAlgn="auto" latinLnBrk="0" hangingPunct="1">
              <a:lnSpc>
                <a:spcPts val="3400"/>
              </a:lnSpc>
              <a:spcBef>
                <a:spcPts val="0"/>
              </a:spcBef>
              <a:spcAft>
                <a:spcPts val="600"/>
              </a:spcAft>
              <a:buClrTx/>
              <a:buSzTx/>
              <a:buFontTx/>
              <a:buNone/>
              <a:tabLst/>
              <a:defRPr/>
            </a:pPr>
            <a:r>
              <a:rPr lang="en-US" b="1" dirty="0"/>
              <a:t>Berkeley Group </a:t>
            </a:r>
            <a:r>
              <a:rPr lang="en-US" b="1" dirty="0" err="1"/>
              <a:t>Programmes</a:t>
            </a:r>
            <a:r>
              <a:rPr lang="en-US" b="1" dirty="0"/>
              <a:t>:</a:t>
            </a:r>
          </a:p>
          <a:p>
            <a:pPr marL="449263" indent="-182563">
              <a:lnSpc>
                <a:spcPts val="2400"/>
              </a:lnSpc>
              <a:buFont typeface="Arial" panose="020B0604020202020204" pitchFamily="34" charset="0"/>
              <a:buChar char="•"/>
              <a:defRPr/>
            </a:pPr>
            <a:r>
              <a:rPr lang="en-GB" dirty="0"/>
              <a:t>Site Management (Construction) - Level 3 or 4</a:t>
            </a:r>
          </a:p>
          <a:p>
            <a:pPr marL="449263" indent="-182563">
              <a:lnSpc>
                <a:spcPts val="2400"/>
              </a:lnSpc>
              <a:buFont typeface="Arial" panose="020B0604020202020204" pitchFamily="34" charset="0"/>
              <a:buChar char="•"/>
              <a:defRPr/>
            </a:pPr>
            <a:r>
              <a:rPr lang="en-GB" dirty="0"/>
              <a:t>Technical (Design) - Level 4</a:t>
            </a:r>
          </a:p>
          <a:p>
            <a:pPr marL="449263" indent="-182563">
              <a:lnSpc>
                <a:spcPts val="2400"/>
              </a:lnSpc>
              <a:buFont typeface="Arial" panose="020B0604020202020204" pitchFamily="34" charset="0"/>
              <a:buChar char="•"/>
              <a:defRPr/>
            </a:pPr>
            <a:r>
              <a:rPr lang="en-GB" dirty="0"/>
              <a:t>Commercial (Quantity Surveying) - Level 4</a:t>
            </a:r>
          </a:p>
          <a:p>
            <a:pPr marL="449263" indent="-182563">
              <a:lnSpc>
                <a:spcPts val="2400"/>
              </a:lnSpc>
              <a:buFont typeface="Arial" panose="020B0604020202020204" pitchFamily="34" charset="0"/>
              <a:buChar char="•"/>
              <a:defRPr/>
            </a:pPr>
            <a:r>
              <a:rPr lang="en-GB" dirty="0"/>
              <a:t>Business - Finance /Procurement /Customer Service - Level 3 or 4</a:t>
            </a:r>
          </a:p>
          <a:p>
            <a:pPr marL="449263" indent="-182563">
              <a:lnSpc>
                <a:spcPts val="2400"/>
              </a:lnSpc>
              <a:buFont typeface="Arial" panose="020B0604020202020204" pitchFamily="34" charset="0"/>
              <a:buChar char="•"/>
              <a:defRPr/>
            </a:pPr>
            <a:endParaRPr lang="en-GB" dirty="0"/>
          </a:p>
          <a:p>
            <a:pPr marL="266700">
              <a:lnSpc>
                <a:spcPts val="2400"/>
              </a:lnSpc>
              <a:defRPr/>
            </a:pPr>
            <a:r>
              <a:rPr lang="en-GB" dirty="0"/>
              <a:t>To be eligible candidates will need a qualification at level 2 or above and be able to demonstrate new learning and not be overqualified.</a:t>
            </a:r>
            <a:endParaRPr lang="en-US" dirty="0"/>
          </a:p>
        </p:txBody>
      </p:sp>
    </p:spTree>
    <p:extLst>
      <p:ext uri="{BB962C8B-B14F-4D97-AF65-F5344CB8AC3E}">
        <p14:creationId xmlns:p14="http://schemas.microsoft.com/office/powerpoint/2010/main" val="35345349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D7A5CF-EEB2-2A25-ABA2-F3C332F2E4B8}"/>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E52030BB-20FB-581F-B529-787E6DA1FDD8}"/>
              </a:ext>
            </a:extLst>
          </p:cNvPr>
          <p:cNvSpPr/>
          <p:nvPr/>
        </p:nvSpPr>
        <p:spPr>
          <a:xfrm>
            <a:off x="0" y="655317"/>
            <a:ext cx="9144000" cy="0"/>
          </a:xfrm>
          <a:custGeom>
            <a:avLst/>
            <a:gdLst/>
            <a:ahLst/>
            <a:cxnLst/>
            <a:rect l="l" t="t" r="r" b="b"/>
            <a:pathLst>
              <a:path w="9144000">
                <a:moveTo>
                  <a:pt x="0" y="0"/>
                </a:moveTo>
                <a:lnTo>
                  <a:pt x="9144000" y="0"/>
                </a:lnTo>
              </a:path>
            </a:pathLst>
          </a:custGeom>
          <a:ln w="6350">
            <a:solidFill>
              <a:srgbClr val="939598"/>
            </a:solidFill>
          </a:ln>
        </p:spPr>
        <p:txBody>
          <a:bodyPr wrap="square" lIns="0" tIns="0" rIns="0" bIns="0" rtlCol="0"/>
          <a:lstStyle/>
          <a:p>
            <a:endParaRPr/>
          </a:p>
        </p:txBody>
      </p:sp>
      <p:sp>
        <p:nvSpPr>
          <p:cNvPr id="3" name="object 3">
            <a:extLst>
              <a:ext uri="{FF2B5EF4-FFF2-40B4-BE49-F238E27FC236}">
                <a16:creationId xmlns:a16="http://schemas.microsoft.com/office/drawing/2014/main" id="{10EE0AFD-6A2C-678B-7424-1045965C8CC4}"/>
              </a:ext>
            </a:extLst>
          </p:cNvPr>
          <p:cNvSpPr/>
          <p:nvPr/>
        </p:nvSpPr>
        <p:spPr>
          <a:xfrm>
            <a:off x="-2" y="4579805"/>
            <a:ext cx="9144000" cy="0"/>
          </a:xfrm>
          <a:custGeom>
            <a:avLst/>
            <a:gdLst/>
            <a:ahLst/>
            <a:cxnLst/>
            <a:rect l="l" t="t" r="r" b="b"/>
            <a:pathLst>
              <a:path w="9144000">
                <a:moveTo>
                  <a:pt x="0" y="0"/>
                </a:moveTo>
                <a:lnTo>
                  <a:pt x="9144000" y="0"/>
                </a:lnTo>
              </a:path>
            </a:pathLst>
          </a:custGeom>
          <a:ln w="6350">
            <a:solidFill>
              <a:srgbClr val="58595B"/>
            </a:solidFill>
          </a:ln>
        </p:spPr>
        <p:txBody>
          <a:bodyPr wrap="square" lIns="0" tIns="0" rIns="0" bIns="0" rtlCol="0"/>
          <a:lstStyle/>
          <a:p>
            <a:endParaRPr/>
          </a:p>
        </p:txBody>
      </p:sp>
      <p:pic>
        <p:nvPicPr>
          <p:cNvPr id="4" name="Picture 3">
            <a:extLst>
              <a:ext uri="{FF2B5EF4-FFF2-40B4-BE49-F238E27FC236}">
                <a16:creationId xmlns:a16="http://schemas.microsoft.com/office/drawing/2014/main" id="{A18A3DB9-5E7E-9BC3-127A-B44864769F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3801" y="4670839"/>
            <a:ext cx="1385888" cy="361536"/>
          </a:xfrm>
          <a:prstGeom prst="rect">
            <a:avLst/>
          </a:prstGeom>
        </p:spPr>
      </p:pic>
      <p:pic>
        <p:nvPicPr>
          <p:cNvPr id="6" name="Picture 5" descr="Berkeley_Berkeley">
            <a:hlinkClick r:id="rId4"/>
            <a:extLst>
              <a:ext uri="{FF2B5EF4-FFF2-40B4-BE49-F238E27FC236}">
                <a16:creationId xmlns:a16="http://schemas.microsoft.com/office/drawing/2014/main" id="{73FD871B-A41C-595F-F0C3-6DB348D70929}"/>
              </a:ext>
            </a:extLst>
          </p:cNvPr>
          <p:cNvPicPr/>
          <p:nvPr/>
        </p:nvPicPr>
        <p:blipFill rotWithShape="1">
          <a:blip r:embed="rId5">
            <a:extLst>
              <a:ext uri="{28A0092B-C50C-407E-A947-70E740481C1C}">
                <a14:useLocalDpi xmlns:a14="http://schemas.microsoft.com/office/drawing/2010/main" val="0"/>
              </a:ext>
            </a:extLst>
          </a:blip>
          <a:srcRect r="44669"/>
          <a:stretch/>
        </p:blipFill>
        <p:spPr bwMode="auto">
          <a:xfrm>
            <a:off x="7622298" y="101971"/>
            <a:ext cx="1228894" cy="462313"/>
          </a:xfrm>
          <a:prstGeom prst="rect">
            <a:avLst/>
          </a:prstGeom>
          <a:noFill/>
          <a:ln>
            <a:noFill/>
          </a:ln>
        </p:spPr>
      </p:pic>
      <p:sp>
        <p:nvSpPr>
          <p:cNvPr id="16" name="Rectangle 15">
            <a:extLst>
              <a:ext uri="{FF2B5EF4-FFF2-40B4-BE49-F238E27FC236}">
                <a16:creationId xmlns:a16="http://schemas.microsoft.com/office/drawing/2014/main" id="{42E1886E-55C3-6FC9-F706-796F96B0120D}"/>
              </a:ext>
            </a:extLst>
          </p:cNvPr>
          <p:cNvSpPr/>
          <p:nvPr/>
        </p:nvSpPr>
        <p:spPr>
          <a:xfrm>
            <a:off x="7622298" y="4621334"/>
            <a:ext cx="1307392" cy="5036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a:extLst>
              <a:ext uri="{FF2B5EF4-FFF2-40B4-BE49-F238E27FC236}">
                <a16:creationId xmlns:a16="http://schemas.microsoft.com/office/drawing/2014/main" id="{B3B62891-5602-F9A6-D105-B42BAA2B70BA}"/>
              </a:ext>
            </a:extLst>
          </p:cNvPr>
          <p:cNvPicPr>
            <a:picLocks noChangeAspect="1"/>
          </p:cNvPicPr>
          <p:nvPr/>
        </p:nvPicPr>
        <p:blipFill>
          <a:blip r:embed="rId6"/>
          <a:stretch>
            <a:fillRect/>
          </a:stretch>
        </p:blipFill>
        <p:spPr>
          <a:xfrm>
            <a:off x="8344789" y="4680228"/>
            <a:ext cx="506403" cy="271405"/>
          </a:xfrm>
          <a:prstGeom prst="rect">
            <a:avLst/>
          </a:prstGeom>
        </p:spPr>
      </p:pic>
      <p:sp>
        <p:nvSpPr>
          <p:cNvPr id="10" name="Title 4">
            <a:extLst>
              <a:ext uri="{FF2B5EF4-FFF2-40B4-BE49-F238E27FC236}">
                <a16:creationId xmlns:a16="http://schemas.microsoft.com/office/drawing/2014/main" id="{98FDCFBA-AF72-F6BE-5BFD-A0501FC2E951}"/>
              </a:ext>
            </a:extLst>
          </p:cNvPr>
          <p:cNvSpPr txBox="1">
            <a:spLocks/>
          </p:cNvSpPr>
          <p:nvPr/>
        </p:nvSpPr>
        <p:spPr>
          <a:xfrm>
            <a:off x="293586" y="210016"/>
            <a:ext cx="6668199" cy="246221"/>
          </a:xfrm>
          <a:prstGeom prst="rect">
            <a:avLst/>
          </a:prstGeom>
        </p:spPr>
        <p:txBody>
          <a:bodyPr wrap="square" lIns="0" tIns="0" rIns="0" bIns="0" anchor="t">
            <a:spAutoFit/>
          </a:bodyPr>
          <a:lstStyle>
            <a:lvl1pPr>
              <a:defRPr sz="2200" b="0" i="0">
                <a:solidFill>
                  <a:srgbClr val="58595B"/>
                </a:solidFill>
                <a:latin typeface="Arial"/>
                <a:ea typeface="+mj-ea"/>
                <a:cs typeface="Arial"/>
              </a:defRPr>
            </a:lvl1pPr>
          </a:lstStyle>
          <a:p>
            <a:pPr defTabSz="914400"/>
            <a:r>
              <a:rPr lang="en-GB" sz="1600" b="1" kern="0" dirty="0"/>
              <a:t>BERKELY APPRENTICESHIP ROLES SEPTEMBER 2025</a:t>
            </a:r>
            <a:endParaRPr lang="en-US" dirty="0"/>
          </a:p>
        </p:txBody>
      </p:sp>
      <p:sp>
        <p:nvSpPr>
          <p:cNvPr id="11" name="Rectangle 10">
            <a:extLst>
              <a:ext uri="{FF2B5EF4-FFF2-40B4-BE49-F238E27FC236}">
                <a16:creationId xmlns:a16="http://schemas.microsoft.com/office/drawing/2014/main" id="{602B6423-D78D-7C28-EAD5-2CCDF4DCC90A}"/>
              </a:ext>
            </a:extLst>
          </p:cNvPr>
          <p:cNvSpPr/>
          <p:nvPr/>
        </p:nvSpPr>
        <p:spPr>
          <a:xfrm>
            <a:off x="429694" y="1244176"/>
            <a:ext cx="3552052" cy="2339102"/>
          </a:xfrm>
          <a:prstGeom prst="rect">
            <a:avLst/>
          </a:prstGeom>
        </p:spPr>
        <p:txBody>
          <a:bodyPr wrap="square" anchor="t">
            <a:spAutoFit/>
          </a:bodyPr>
          <a:lstStyle/>
          <a:p>
            <a:pPr algn="ctr">
              <a:buClr>
                <a:srgbClr val="FF0000"/>
              </a:buClr>
            </a:pPr>
            <a:br>
              <a:rPr lang="en-GB" sz="2200" b="1" dirty="0">
                <a:solidFill>
                  <a:srgbClr val="58595B"/>
                </a:solidFill>
                <a:latin typeface="Arial"/>
                <a:ea typeface="+mj-ea"/>
                <a:cs typeface="Arial"/>
              </a:rPr>
            </a:br>
            <a:endParaRPr lang="en-GB" sz="2200" b="1" dirty="0">
              <a:solidFill>
                <a:srgbClr val="58595B"/>
              </a:solidFill>
              <a:latin typeface="Arial"/>
              <a:ea typeface="+mj-ea"/>
              <a:cs typeface="Arial"/>
            </a:endParaRPr>
          </a:p>
          <a:p>
            <a:pPr algn="ctr">
              <a:buClr>
                <a:srgbClr val="FF0000"/>
              </a:buClr>
            </a:pPr>
            <a:br>
              <a:rPr lang="en-GB" sz="2200" b="1" dirty="0">
                <a:solidFill>
                  <a:srgbClr val="58595B"/>
                </a:solidFill>
                <a:latin typeface="Arial"/>
                <a:ea typeface="+mj-ea"/>
                <a:cs typeface="Arial"/>
              </a:rPr>
            </a:br>
            <a:endParaRPr lang="en-GB" sz="2200" b="1" dirty="0">
              <a:solidFill>
                <a:srgbClr val="58595B"/>
              </a:solidFill>
              <a:latin typeface="Arial"/>
              <a:ea typeface="+mj-ea"/>
              <a:cs typeface="Arial"/>
            </a:endParaRPr>
          </a:p>
          <a:p>
            <a:pPr algn="ctr">
              <a:buClr>
                <a:srgbClr val="FF0000"/>
              </a:buClr>
            </a:pPr>
            <a:endParaRPr lang="en-GB" sz="2200" b="1" dirty="0">
              <a:solidFill>
                <a:srgbClr val="58595B"/>
              </a:solidFill>
              <a:latin typeface="Arial"/>
              <a:ea typeface="+mj-ea"/>
              <a:cs typeface="Arial"/>
            </a:endParaRPr>
          </a:p>
          <a:p>
            <a:pPr algn="ctr">
              <a:buClr>
                <a:srgbClr val="FF0000"/>
              </a:buClr>
            </a:pPr>
            <a:br>
              <a:rPr lang="en-GB" sz="2200" b="1" dirty="0">
                <a:solidFill>
                  <a:srgbClr val="58595B"/>
                </a:solidFill>
                <a:latin typeface="Arial"/>
                <a:ea typeface="+mj-ea"/>
                <a:cs typeface="Arial"/>
              </a:rPr>
            </a:br>
            <a:endParaRPr lang="en-GB" sz="1400" b="1" dirty="0">
              <a:solidFill>
                <a:srgbClr val="58595B"/>
              </a:solidFill>
              <a:latin typeface="Arial"/>
              <a:ea typeface="+mj-ea"/>
              <a:cs typeface="Arial"/>
            </a:endParaRPr>
          </a:p>
        </p:txBody>
      </p:sp>
      <p:pic>
        <p:nvPicPr>
          <p:cNvPr id="5" name="Picture 4">
            <a:extLst>
              <a:ext uri="{FF2B5EF4-FFF2-40B4-BE49-F238E27FC236}">
                <a16:creationId xmlns:a16="http://schemas.microsoft.com/office/drawing/2014/main" id="{73B91D57-22EE-3006-2E7C-83105BD1F6AA}"/>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56364" y="4631403"/>
            <a:ext cx="2008110" cy="330338"/>
          </a:xfrm>
          <a:prstGeom prst="rect">
            <a:avLst/>
          </a:prstGeom>
          <a:noFill/>
          <a:ln>
            <a:noFill/>
          </a:ln>
        </p:spPr>
      </p:pic>
      <p:sp>
        <p:nvSpPr>
          <p:cNvPr id="7" name="TextBox 6">
            <a:extLst>
              <a:ext uri="{FF2B5EF4-FFF2-40B4-BE49-F238E27FC236}">
                <a16:creationId xmlns:a16="http://schemas.microsoft.com/office/drawing/2014/main" id="{8047C8D5-81A0-471A-A5F7-F765A72E22D5}"/>
              </a:ext>
            </a:extLst>
          </p:cNvPr>
          <p:cNvSpPr txBox="1"/>
          <p:nvPr/>
        </p:nvSpPr>
        <p:spPr>
          <a:xfrm>
            <a:off x="429693" y="958301"/>
            <a:ext cx="4566739" cy="3098284"/>
          </a:xfrm>
          <a:prstGeom prst="rect">
            <a:avLst/>
          </a:prstGeom>
          <a:noFill/>
        </p:spPr>
        <p:txBody>
          <a:bodyPr wrap="square">
            <a:spAutoFit/>
          </a:bodyPr>
          <a:lstStyle/>
          <a:p>
            <a:pPr>
              <a:lnSpc>
                <a:spcPts val="3400"/>
              </a:lnSpc>
              <a:spcAft>
                <a:spcPts val="600"/>
              </a:spcAft>
              <a:defRPr/>
            </a:pPr>
            <a:r>
              <a:rPr lang="en-GB" b="1" dirty="0"/>
              <a:t>Construction (12 roles):</a:t>
            </a:r>
          </a:p>
          <a:p>
            <a:r>
              <a:rPr lang="en-GB" dirty="0"/>
              <a:t>•	Central London</a:t>
            </a:r>
          </a:p>
          <a:p>
            <a:r>
              <a:rPr lang="en-GB" dirty="0"/>
              <a:t>•	East London</a:t>
            </a:r>
          </a:p>
          <a:p>
            <a:r>
              <a:rPr lang="en-GB" dirty="0"/>
              <a:t>•	South London</a:t>
            </a:r>
          </a:p>
          <a:p>
            <a:r>
              <a:rPr lang="en-GB" dirty="0"/>
              <a:t>•	West London</a:t>
            </a:r>
          </a:p>
          <a:p>
            <a:endParaRPr lang="en-GB" dirty="0"/>
          </a:p>
          <a:p>
            <a:r>
              <a:rPr lang="en-GB" b="1" dirty="0"/>
              <a:t>Technical (3 roles):</a:t>
            </a:r>
          </a:p>
          <a:p>
            <a:r>
              <a:rPr lang="en-GB" dirty="0"/>
              <a:t>•	Leatherhead</a:t>
            </a:r>
          </a:p>
          <a:p>
            <a:r>
              <a:rPr lang="en-GB" dirty="0"/>
              <a:t>•	West London</a:t>
            </a:r>
          </a:p>
          <a:p>
            <a:r>
              <a:rPr lang="en-GB" dirty="0"/>
              <a:t>•	Taplow</a:t>
            </a:r>
          </a:p>
        </p:txBody>
      </p:sp>
      <p:sp>
        <p:nvSpPr>
          <p:cNvPr id="8" name="TextBox 7">
            <a:extLst>
              <a:ext uri="{FF2B5EF4-FFF2-40B4-BE49-F238E27FC236}">
                <a16:creationId xmlns:a16="http://schemas.microsoft.com/office/drawing/2014/main" id="{1161CC43-A488-821B-D873-B0DCEDE3EF3F}"/>
              </a:ext>
            </a:extLst>
          </p:cNvPr>
          <p:cNvSpPr txBox="1"/>
          <p:nvPr/>
        </p:nvSpPr>
        <p:spPr>
          <a:xfrm>
            <a:off x="4711644" y="979457"/>
            <a:ext cx="4357689" cy="3016210"/>
          </a:xfrm>
          <a:prstGeom prst="rect">
            <a:avLst/>
          </a:prstGeom>
          <a:noFill/>
        </p:spPr>
        <p:txBody>
          <a:bodyPr wrap="square">
            <a:spAutoFit/>
          </a:bodyPr>
          <a:lstStyle/>
          <a:p>
            <a:r>
              <a:rPr lang="en-GB" b="1" dirty="0"/>
              <a:t>Commercial</a:t>
            </a:r>
            <a:r>
              <a:rPr lang="en-GB" sz="2800" b="1" dirty="0">
                <a:solidFill>
                  <a:srgbClr val="0090D7"/>
                </a:solidFill>
                <a:latin typeface="Abadi" panose="020B0604020104020204" pitchFamily="34" charset="0"/>
              </a:rPr>
              <a:t> </a:t>
            </a:r>
            <a:r>
              <a:rPr lang="en-GB" b="1" dirty="0"/>
              <a:t>(7 roles):</a:t>
            </a:r>
          </a:p>
          <a:p>
            <a:r>
              <a:rPr lang="en-GB" dirty="0"/>
              <a:t>•	Leatherhead</a:t>
            </a:r>
          </a:p>
          <a:p>
            <a:r>
              <a:rPr lang="en-GB" dirty="0"/>
              <a:t>•	Bath</a:t>
            </a:r>
          </a:p>
          <a:p>
            <a:r>
              <a:rPr lang="en-GB" dirty="0"/>
              <a:t>•	Central London</a:t>
            </a:r>
          </a:p>
          <a:p>
            <a:r>
              <a:rPr lang="en-GB" dirty="0"/>
              <a:t>•	East London</a:t>
            </a:r>
          </a:p>
          <a:p>
            <a:r>
              <a:rPr lang="en-GB" dirty="0"/>
              <a:t>•	West London</a:t>
            </a:r>
          </a:p>
          <a:p>
            <a:endParaRPr lang="en-GB" dirty="0"/>
          </a:p>
          <a:p>
            <a:r>
              <a:rPr lang="en-GB" b="1" dirty="0"/>
              <a:t>Business (3 roles):</a:t>
            </a:r>
          </a:p>
          <a:p>
            <a:r>
              <a:rPr lang="en-GB" dirty="0"/>
              <a:t>•	Central London</a:t>
            </a:r>
          </a:p>
          <a:p>
            <a:r>
              <a:rPr lang="en-GB" dirty="0"/>
              <a:t>•	Taplow</a:t>
            </a:r>
          </a:p>
        </p:txBody>
      </p:sp>
    </p:spTree>
    <p:extLst>
      <p:ext uri="{BB962C8B-B14F-4D97-AF65-F5344CB8AC3E}">
        <p14:creationId xmlns:p14="http://schemas.microsoft.com/office/powerpoint/2010/main" val="2202187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989754-C3CA-23AC-D4C9-7C1CCA89CF40}"/>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450A4276-F6F0-4069-8F0A-5F5302C7A7CB}"/>
              </a:ext>
            </a:extLst>
          </p:cNvPr>
          <p:cNvSpPr/>
          <p:nvPr/>
        </p:nvSpPr>
        <p:spPr>
          <a:xfrm>
            <a:off x="0" y="655317"/>
            <a:ext cx="9144000" cy="0"/>
          </a:xfrm>
          <a:custGeom>
            <a:avLst/>
            <a:gdLst/>
            <a:ahLst/>
            <a:cxnLst/>
            <a:rect l="l" t="t" r="r" b="b"/>
            <a:pathLst>
              <a:path w="9144000">
                <a:moveTo>
                  <a:pt x="0" y="0"/>
                </a:moveTo>
                <a:lnTo>
                  <a:pt x="9144000" y="0"/>
                </a:lnTo>
              </a:path>
            </a:pathLst>
          </a:custGeom>
          <a:ln w="6350">
            <a:solidFill>
              <a:srgbClr val="939598"/>
            </a:solidFill>
          </a:ln>
        </p:spPr>
        <p:txBody>
          <a:bodyPr wrap="square" lIns="0" tIns="0" rIns="0" bIns="0" rtlCol="0"/>
          <a:lstStyle/>
          <a:p>
            <a:endParaRPr/>
          </a:p>
        </p:txBody>
      </p:sp>
      <p:sp>
        <p:nvSpPr>
          <p:cNvPr id="3" name="object 3">
            <a:extLst>
              <a:ext uri="{FF2B5EF4-FFF2-40B4-BE49-F238E27FC236}">
                <a16:creationId xmlns:a16="http://schemas.microsoft.com/office/drawing/2014/main" id="{6F2D0417-AC40-00ED-ADA3-25355AF976DE}"/>
              </a:ext>
            </a:extLst>
          </p:cNvPr>
          <p:cNvSpPr/>
          <p:nvPr/>
        </p:nvSpPr>
        <p:spPr>
          <a:xfrm>
            <a:off x="-2" y="4579805"/>
            <a:ext cx="9144000" cy="0"/>
          </a:xfrm>
          <a:custGeom>
            <a:avLst/>
            <a:gdLst/>
            <a:ahLst/>
            <a:cxnLst/>
            <a:rect l="l" t="t" r="r" b="b"/>
            <a:pathLst>
              <a:path w="9144000">
                <a:moveTo>
                  <a:pt x="0" y="0"/>
                </a:moveTo>
                <a:lnTo>
                  <a:pt x="9144000" y="0"/>
                </a:lnTo>
              </a:path>
            </a:pathLst>
          </a:custGeom>
          <a:ln w="6350">
            <a:solidFill>
              <a:srgbClr val="58595B"/>
            </a:solidFill>
          </a:ln>
        </p:spPr>
        <p:txBody>
          <a:bodyPr wrap="square" lIns="0" tIns="0" rIns="0" bIns="0" rtlCol="0"/>
          <a:lstStyle/>
          <a:p>
            <a:endParaRPr/>
          </a:p>
        </p:txBody>
      </p:sp>
      <p:pic>
        <p:nvPicPr>
          <p:cNvPr id="4" name="Picture 3">
            <a:extLst>
              <a:ext uri="{FF2B5EF4-FFF2-40B4-BE49-F238E27FC236}">
                <a16:creationId xmlns:a16="http://schemas.microsoft.com/office/drawing/2014/main" id="{B686A73C-5377-438A-97C2-FA1C55F3BB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3801" y="4670839"/>
            <a:ext cx="1385888" cy="361536"/>
          </a:xfrm>
          <a:prstGeom prst="rect">
            <a:avLst/>
          </a:prstGeom>
        </p:spPr>
      </p:pic>
      <p:pic>
        <p:nvPicPr>
          <p:cNvPr id="6" name="Picture 5" descr="Berkeley_Berkeley">
            <a:hlinkClick r:id="rId4"/>
            <a:extLst>
              <a:ext uri="{FF2B5EF4-FFF2-40B4-BE49-F238E27FC236}">
                <a16:creationId xmlns:a16="http://schemas.microsoft.com/office/drawing/2014/main" id="{6D9B5CFC-5EB5-89C7-620E-B4448F876613}"/>
              </a:ext>
            </a:extLst>
          </p:cNvPr>
          <p:cNvPicPr/>
          <p:nvPr/>
        </p:nvPicPr>
        <p:blipFill rotWithShape="1">
          <a:blip r:embed="rId5">
            <a:extLst>
              <a:ext uri="{28A0092B-C50C-407E-A947-70E740481C1C}">
                <a14:useLocalDpi xmlns:a14="http://schemas.microsoft.com/office/drawing/2010/main" val="0"/>
              </a:ext>
            </a:extLst>
          </a:blip>
          <a:srcRect r="44669"/>
          <a:stretch/>
        </p:blipFill>
        <p:spPr bwMode="auto">
          <a:xfrm>
            <a:off x="7622298" y="101971"/>
            <a:ext cx="1228894" cy="462313"/>
          </a:xfrm>
          <a:prstGeom prst="rect">
            <a:avLst/>
          </a:prstGeom>
          <a:noFill/>
          <a:ln>
            <a:noFill/>
          </a:ln>
        </p:spPr>
      </p:pic>
      <p:sp>
        <p:nvSpPr>
          <p:cNvPr id="16" name="Rectangle 15">
            <a:extLst>
              <a:ext uri="{FF2B5EF4-FFF2-40B4-BE49-F238E27FC236}">
                <a16:creationId xmlns:a16="http://schemas.microsoft.com/office/drawing/2014/main" id="{4B89C05E-980F-0B8A-D5AE-7353888991BA}"/>
              </a:ext>
            </a:extLst>
          </p:cNvPr>
          <p:cNvSpPr/>
          <p:nvPr/>
        </p:nvSpPr>
        <p:spPr>
          <a:xfrm>
            <a:off x="7622298" y="4621334"/>
            <a:ext cx="1307392" cy="5036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a:extLst>
              <a:ext uri="{FF2B5EF4-FFF2-40B4-BE49-F238E27FC236}">
                <a16:creationId xmlns:a16="http://schemas.microsoft.com/office/drawing/2014/main" id="{5306A70D-1378-431E-B44D-176798F81073}"/>
              </a:ext>
            </a:extLst>
          </p:cNvPr>
          <p:cNvPicPr>
            <a:picLocks noChangeAspect="1"/>
          </p:cNvPicPr>
          <p:nvPr/>
        </p:nvPicPr>
        <p:blipFill>
          <a:blip r:embed="rId6"/>
          <a:stretch>
            <a:fillRect/>
          </a:stretch>
        </p:blipFill>
        <p:spPr>
          <a:xfrm>
            <a:off x="8344789" y="4680228"/>
            <a:ext cx="506403" cy="271405"/>
          </a:xfrm>
          <a:prstGeom prst="rect">
            <a:avLst/>
          </a:prstGeom>
        </p:spPr>
      </p:pic>
      <p:sp>
        <p:nvSpPr>
          <p:cNvPr id="7" name="Rectangle 6">
            <a:extLst>
              <a:ext uri="{FF2B5EF4-FFF2-40B4-BE49-F238E27FC236}">
                <a16:creationId xmlns:a16="http://schemas.microsoft.com/office/drawing/2014/main" id="{AF03ED21-331D-D55F-E111-1735F9403096}"/>
              </a:ext>
            </a:extLst>
          </p:cNvPr>
          <p:cNvSpPr/>
          <p:nvPr/>
        </p:nvSpPr>
        <p:spPr>
          <a:xfrm>
            <a:off x="3110700" y="1142809"/>
            <a:ext cx="2922595" cy="461665"/>
          </a:xfrm>
          <a:prstGeom prst="rect">
            <a:avLst/>
          </a:prstGeom>
        </p:spPr>
        <p:txBody>
          <a:bodyPr wrap="square">
            <a:spAutoFit/>
          </a:bodyPr>
          <a:lstStyle/>
          <a:p>
            <a:pPr algn="ctr"/>
            <a:endParaRPr lang="en-GB" sz="2400" dirty="0"/>
          </a:p>
        </p:txBody>
      </p:sp>
      <p:sp>
        <p:nvSpPr>
          <p:cNvPr id="10" name="Title 4">
            <a:extLst>
              <a:ext uri="{FF2B5EF4-FFF2-40B4-BE49-F238E27FC236}">
                <a16:creationId xmlns:a16="http://schemas.microsoft.com/office/drawing/2014/main" id="{87ED4914-A2F3-B031-EFF2-CB524C2052A3}"/>
              </a:ext>
            </a:extLst>
          </p:cNvPr>
          <p:cNvSpPr txBox="1">
            <a:spLocks/>
          </p:cNvSpPr>
          <p:nvPr/>
        </p:nvSpPr>
        <p:spPr>
          <a:xfrm>
            <a:off x="293586" y="210016"/>
            <a:ext cx="6668199" cy="246221"/>
          </a:xfrm>
          <a:prstGeom prst="rect">
            <a:avLst/>
          </a:prstGeom>
        </p:spPr>
        <p:txBody>
          <a:bodyPr wrap="square" lIns="0" tIns="0" rIns="0" bIns="0">
            <a:spAutoFit/>
          </a:bodyPr>
          <a:lstStyle>
            <a:lvl1pPr>
              <a:defRPr sz="2200" b="0" i="0">
                <a:solidFill>
                  <a:srgbClr val="58595B"/>
                </a:solidFill>
                <a:latin typeface="Arial"/>
                <a:ea typeface="+mj-ea"/>
                <a:cs typeface="Arial"/>
              </a:defRPr>
            </a:lvl1pPr>
          </a:lstStyle>
          <a:p>
            <a:pPr defTabSz="914400"/>
            <a:r>
              <a:rPr lang="en-GB" sz="1600" b="1" kern="0" dirty="0"/>
              <a:t>APPRENTICE CANDIDATE JOURNEY</a:t>
            </a:r>
          </a:p>
        </p:txBody>
      </p:sp>
      <p:pic>
        <p:nvPicPr>
          <p:cNvPr id="11" name="Picture 10">
            <a:extLst>
              <a:ext uri="{FF2B5EF4-FFF2-40B4-BE49-F238E27FC236}">
                <a16:creationId xmlns:a16="http://schemas.microsoft.com/office/drawing/2014/main" id="{49D390C5-C524-C2DB-D058-ADDCAF683C27}"/>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56364" y="4631403"/>
            <a:ext cx="2008110" cy="330338"/>
          </a:xfrm>
          <a:prstGeom prst="rect">
            <a:avLst/>
          </a:prstGeom>
          <a:noFill/>
          <a:ln>
            <a:noFill/>
          </a:ln>
        </p:spPr>
      </p:pic>
      <p:grpSp>
        <p:nvGrpSpPr>
          <p:cNvPr id="8" name="Group 7">
            <a:extLst>
              <a:ext uri="{FF2B5EF4-FFF2-40B4-BE49-F238E27FC236}">
                <a16:creationId xmlns:a16="http://schemas.microsoft.com/office/drawing/2014/main" id="{3B8F876E-8A69-E651-AF69-B6742122BBA6}"/>
              </a:ext>
            </a:extLst>
          </p:cNvPr>
          <p:cNvGrpSpPr/>
          <p:nvPr/>
        </p:nvGrpSpPr>
        <p:grpSpPr>
          <a:xfrm>
            <a:off x="366665" y="706915"/>
            <a:ext cx="6104579" cy="3406840"/>
            <a:chOff x="1197996" y="1458235"/>
            <a:chExt cx="6377376" cy="2788655"/>
          </a:xfrm>
        </p:grpSpPr>
        <p:sp>
          <p:nvSpPr>
            <p:cNvPr id="12" name="Rounded Rectangle 14">
              <a:extLst>
                <a:ext uri="{FF2B5EF4-FFF2-40B4-BE49-F238E27FC236}">
                  <a16:creationId xmlns:a16="http://schemas.microsoft.com/office/drawing/2014/main" id="{8698BAB3-C821-8D77-45A6-48170C48526C}"/>
                </a:ext>
              </a:extLst>
            </p:cNvPr>
            <p:cNvSpPr/>
            <p:nvPr/>
          </p:nvSpPr>
          <p:spPr>
            <a:xfrm>
              <a:off x="1197996" y="1458237"/>
              <a:ext cx="1718295" cy="1009104"/>
            </a:xfrm>
            <a:prstGeom prst="roundRect">
              <a:avLst/>
            </a:prstGeom>
            <a:solidFill>
              <a:schemeClr val="accent5">
                <a:lumMod val="20000"/>
                <a:lumOff val="80000"/>
              </a:schemeClr>
            </a:solidFill>
            <a:ln>
              <a:solidFill>
                <a:srgbClr val="213164"/>
              </a:solid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solidFill>
                    <a:schemeClr val="tx1"/>
                  </a:solidFill>
                  <a:latin typeface="+mj-lt"/>
                </a:rPr>
                <a:t>1. Online Application Form</a:t>
              </a:r>
            </a:p>
          </p:txBody>
        </p:sp>
        <p:sp>
          <p:nvSpPr>
            <p:cNvPr id="13" name="Rounded Rectangle 15">
              <a:extLst>
                <a:ext uri="{FF2B5EF4-FFF2-40B4-BE49-F238E27FC236}">
                  <a16:creationId xmlns:a16="http://schemas.microsoft.com/office/drawing/2014/main" id="{7E865906-38DC-60AE-A2AC-A9E99B1C9E31}"/>
                </a:ext>
              </a:extLst>
            </p:cNvPr>
            <p:cNvSpPr/>
            <p:nvPr/>
          </p:nvSpPr>
          <p:spPr>
            <a:xfrm>
              <a:off x="3633305" y="1458235"/>
              <a:ext cx="1718294" cy="1089520"/>
            </a:xfrm>
            <a:prstGeom prst="roundRect">
              <a:avLst/>
            </a:prstGeom>
            <a:solidFill>
              <a:schemeClr val="accent5">
                <a:lumMod val="20000"/>
                <a:lumOff val="80000"/>
              </a:schemeClr>
            </a:solidFill>
            <a:ln>
              <a:solidFill>
                <a:srgbClr val="213164"/>
              </a:solid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defRPr/>
              </a:pPr>
              <a:r>
                <a:rPr lang="en-GB" sz="1600" dirty="0">
                  <a:solidFill>
                    <a:schemeClr val="tx1"/>
                  </a:solidFill>
                  <a:latin typeface="+mj-lt"/>
                </a:rPr>
                <a:t>2. Anonymised Eligibility Check</a:t>
              </a:r>
            </a:p>
          </p:txBody>
        </p:sp>
        <p:sp>
          <p:nvSpPr>
            <p:cNvPr id="14" name="Rounded Rectangle 16">
              <a:extLst>
                <a:ext uri="{FF2B5EF4-FFF2-40B4-BE49-F238E27FC236}">
                  <a16:creationId xmlns:a16="http://schemas.microsoft.com/office/drawing/2014/main" id="{02B98740-00AB-E9A4-DCDF-5299C0A2963F}"/>
                </a:ext>
              </a:extLst>
            </p:cNvPr>
            <p:cNvSpPr/>
            <p:nvPr/>
          </p:nvSpPr>
          <p:spPr>
            <a:xfrm>
              <a:off x="5843941" y="1484968"/>
              <a:ext cx="1649563" cy="1009104"/>
            </a:xfrm>
            <a:prstGeom prst="roundRect">
              <a:avLst/>
            </a:prstGeom>
            <a:solidFill>
              <a:schemeClr val="accent5">
                <a:lumMod val="20000"/>
                <a:lumOff val="80000"/>
              </a:schemeClr>
            </a:solidFill>
            <a:ln>
              <a:solidFill>
                <a:srgbClr val="213164"/>
              </a:solid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R="0" lvl="0" indent="0" algn="ctr" fontAlgn="auto">
                <a:lnSpc>
                  <a:spcPct val="100000"/>
                </a:lnSpc>
                <a:spcBef>
                  <a:spcPts val="0"/>
                </a:spcBef>
                <a:spcAft>
                  <a:spcPts val="0"/>
                </a:spcAft>
                <a:buClrTx/>
                <a:buSzTx/>
                <a:buFontTx/>
                <a:buNone/>
                <a:tabLst/>
                <a:defRPr/>
              </a:pPr>
              <a:r>
                <a:rPr lang="en-GB" sz="1600" dirty="0">
                  <a:solidFill>
                    <a:schemeClr val="tx1"/>
                  </a:solidFill>
                  <a:latin typeface="+mj-lt"/>
                </a:rPr>
                <a:t>3. </a:t>
              </a:r>
              <a:r>
                <a:rPr lang="en-GB" sz="1600" dirty="0" err="1">
                  <a:solidFill>
                    <a:schemeClr val="tx1"/>
                  </a:solidFill>
                  <a:latin typeface="+mj-lt"/>
                </a:rPr>
                <a:t>Thrivemap</a:t>
              </a:r>
              <a:r>
                <a:rPr lang="en-GB" sz="1600" dirty="0">
                  <a:solidFill>
                    <a:schemeClr val="tx1"/>
                  </a:solidFill>
                  <a:latin typeface="+mj-lt"/>
                </a:rPr>
                <a:t> Assessment</a:t>
              </a:r>
            </a:p>
          </p:txBody>
        </p:sp>
        <p:cxnSp>
          <p:nvCxnSpPr>
            <p:cNvPr id="15" name="Straight Arrow Connector 14">
              <a:extLst>
                <a:ext uri="{FF2B5EF4-FFF2-40B4-BE49-F238E27FC236}">
                  <a16:creationId xmlns:a16="http://schemas.microsoft.com/office/drawing/2014/main" id="{6F4431D7-8FDC-E6A9-09F5-50053E28CD4B}"/>
                </a:ext>
              </a:extLst>
            </p:cNvPr>
            <p:cNvCxnSpPr>
              <a:cxnSpLocks/>
              <a:stCxn id="12" idx="3"/>
            </p:cNvCxnSpPr>
            <p:nvPr/>
          </p:nvCxnSpPr>
          <p:spPr>
            <a:xfrm flipV="1">
              <a:off x="2916291" y="1953787"/>
              <a:ext cx="734198" cy="9001"/>
            </a:xfrm>
            <a:prstGeom prst="straightConnector1">
              <a:avLst/>
            </a:prstGeom>
            <a:ln>
              <a:solidFill>
                <a:srgbClr val="213164"/>
              </a:solidFill>
              <a:tailEnd type="triangle"/>
            </a:ln>
          </p:spPr>
          <p:style>
            <a:lnRef idx="2">
              <a:schemeClr val="accent2"/>
            </a:lnRef>
            <a:fillRef idx="1">
              <a:schemeClr val="lt1"/>
            </a:fillRef>
            <a:effectRef idx="0">
              <a:schemeClr val="accent2"/>
            </a:effectRef>
            <a:fontRef idx="minor">
              <a:schemeClr val="dk1"/>
            </a:fontRef>
          </p:style>
        </p:cxnSp>
        <p:cxnSp>
          <p:nvCxnSpPr>
            <p:cNvPr id="18" name="Straight Arrow Connector 17">
              <a:extLst>
                <a:ext uri="{FF2B5EF4-FFF2-40B4-BE49-F238E27FC236}">
                  <a16:creationId xmlns:a16="http://schemas.microsoft.com/office/drawing/2014/main" id="{0405C74E-A6BB-D46E-F260-F4060C0C090D}"/>
                </a:ext>
              </a:extLst>
            </p:cNvPr>
            <p:cNvCxnSpPr>
              <a:cxnSpLocks/>
            </p:cNvCxnSpPr>
            <p:nvPr/>
          </p:nvCxnSpPr>
          <p:spPr>
            <a:xfrm>
              <a:off x="5385897" y="2048279"/>
              <a:ext cx="458044" cy="0"/>
            </a:xfrm>
            <a:prstGeom prst="straightConnector1">
              <a:avLst/>
            </a:prstGeom>
            <a:ln>
              <a:solidFill>
                <a:srgbClr val="213164"/>
              </a:solidFill>
              <a:tailEnd type="triangle"/>
            </a:ln>
          </p:spPr>
          <p:style>
            <a:lnRef idx="2">
              <a:schemeClr val="accent2"/>
            </a:lnRef>
            <a:fillRef idx="1">
              <a:schemeClr val="lt1"/>
            </a:fillRef>
            <a:effectRef idx="0">
              <a:schemeClr val="accent2"/>
            </a:effectRef>
            <a:fontRef idx="minor">
              <a:schemeClr val="dk1"/>
            </a:fontRef>
          </p:style>
        </p:cxnSp>
        <p:sp>
          <p:nvSpPr>
            <p:cNvPr id="19" name="Rounded Rectangle 16">
              <a:extLst>
                <a:ext uri="{FF2B5EF4-FFF2-40B4-BE49-F238E27FC236}">
                  <a16:creationId xmlns:a16="http://schemas.microsoft.com/office/drawing/2014/main" id="{F8354A7E-8CEF-6E28-690A-AAEA0BAE6C2A}"/>
                </a:ext>
              </a:extLst>
            </p:cNvPr>
            <p:cNvSpPr/>
            <p:nvPr/>
          </p:nvSpPr>
          <p:spPr>
            <a:xfrm>
              <a:off x="5925809" y="3013484"/>
              <a:ext cx="1649563" cy="1009104"/>
            </a:xfrm>
            <a:prstGeom prst="roundRect">
              <a:avLst/>
            </a:prstGeom>
            <a:solidFill>
              <a:schemeClr val="accent5">
                <a:lumMod val="20000"/>
                <a:lumOff val="80000"/>
              </a:schemeClr>
            </a:solidFill>
            <a:ln>
              <a:solidFill>
                <a:srgbClr val="213164"/>
              </a:solid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defRPr/>
              </a:pPr>
              <a:r>
                <a:rPr lang="en-GB" sz="1600" dirty="0">
                  <a:solidFill>
                    <a:schemeClr val="tx1"/>
                  </a:solidFill>
                  <a:latin typeface="+mj-lt"/>
                </a:rPr>
                <a:t>4. Briefing Call</a:t>
              </a:r>
            </a:p>
          </p:txBody>
        </p:sp>
        <p:sp>
          <p:nvSpPr>
            <p:cNvPr id="20" name="Rounded Rectangle 16">
              <a:extLst>
                <a:ext uri="{FF2B5EF4-FFF2-40B4-BE49-F238E27FC236}">
                  <a16:creationId xmlns:a16="http://schemas.microsoft.com/office/drawing/2014/main" id="{CBB2306F-66F6-1A8F-F14E-77FBCDE9848E}"/>
                </a:ext>
              </a:extLst>
            </p:cNvPr>
            <p:cNvSpPr/>
            <p:nvPr/>
          </p:nvSpPr>
          <p:spPr>
            <a:xfrm>
              <a:off x="3491296" y="2871144"/>
              <a:ext cx="1775952" cy="1375746"/>
            </a:xfrm>
            <a:prstGeom prst="roundRect">
              <a:avLst/>
            </a:prstGeom>
            <a:solidFill>
              <a:schemeClr val="accent5">
                <a:lumMod val="20000"/>
                <a:lumOff val="80000"/>
              </a:schemeClr>
            </a:solidFill>
            <a:ln>
              <a:solidFill>
                <a:srgbClr val="213164"/>
              </a:solid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defRPr/>
              </a:pPr>
              <a:r>
                <a:rPr lang="en-GB" sz="1600" dirty="0">
                  <a:solidFill>
                    <a:schemeClr val="tx1"/>
                  </a:solidFill>
                  <a:latin typeface="+mj-lt"/>
                </a:rPr>
                <a:t>5. Assessment Centre -</a:t>
              </a:r>
            </a:p>
            <a:p>
              <a:pPr algn="ctr">
                <a:defRPr/>
              </a:pPr>
              <a:r>
                <a:rPr lang="en-GB" sz="1600" dirty="0">
                  <a:solidFill>
                    <a:schemeClr val="tx1"/>
                  </a:solidFill>
                  <a:latin typeface="+mj-lt"/>
                </a:rPr>
                <a:t>Skills Based</a:t>
              </a:r>
            </a:p>
          </p:txBody>
        </p:sp>
        <p:cxnSp>
          <p:nvCxnSpPr>
            <p:cNvPr id="21" name="Straight Arrow Connector 20">
              <a:extLst>
                <a:ext uri="{FF2B5EF4-FFF2-40B4-BE49-F238E27FC236}">
                  <a16:creationId xmlns:a16="http://schemas.microsoft.com/office/drawing/2014/main" id="{4D1F3B79-1FE9-95D1-F84B-58B851EE9ABE}"/>
                </a:ext>
              </a:extLst>
            </p:cNvPr>
            <p:cNvCxnSpPr>
              <a:cxnSpLocks/>
              <a:stCxn id="14" idx="2"/>
            </p:cNvCxnSpPr>
            <p:nvPr/>
          </p:nvCxnSpPr>
          <p:spPr>
            <a:xfrm flipH="1">
              <a:off x="6668722" y="2494072"/>
              <a:ext cx="1" cy="509422"/>
            </a:xfrm>
            <a:prstGeom prst="straightConnector1">
              <a:avLst/>
            </a:prstGeom>
            <a:ln>
              <a:solidFill>
                <a:srgbClr val="213164"/>
              </a:solidFill>
              <a:tailEnd type="triangle"/>
            </a:ln>
          </p:spPr>
          <p:style>
            <a:lnRef idx="2">
              <a:schemeClr val="accent2"/>
            </a:lnRef>
            <a:fillRef idx="1">
              <a:schemeClr val="lt1"/>
            </a:fillRef>
            <a:effectRef idx="0">
              <a:schemeClr val="accent2"/>
            </a:effectRef>
            <a:fontRef idx="minor">
              <a:schemeClr val="dk1"/>
            </a:fontRef>
          </p:style>
        </p:cxnSp>
      </p:grpSp>
      <p:sp>
        <p:nvSpPr>
          <p:cNvPr id="31" name="TextBox 30">
            <a:extLst>
              <a:ext uri="{FF2B5EF4-FFF2-40B4-BE49-F238E27FC236}">
                <a16:creationId xmlns:a16="http://schemas.microsoft.com/office/drawing/2014/main" id="{5E18BD60-9A6E-B216-171E-371C6A120528}"/>
              </a:ext>
            </a:extLst>
          </p:cNvPr>
          <p:cNvSpPr txBox="1"/>
          <p:nvPr/>
        </p:nvSpPr>
        <p:spPr>
          <a:xfrm>
            <a:off x="6677433" y="710645"/>
            <a:ext cx="2390007" cy="1815882"/>
          </a:xfrm>
          <a:prstGeom prst="rect">
            <a:avLst/>
          </a:prstGeom>
          <a:gradFill>
            <a:gsLst>
              <a:gs pos="0">
                <a:schemeClr val="accent1">
                  <a:lumMod val="5000"/>
                  <a:lumOff val="95000"/>
                </a:schemeClr>
              </a:gs>
              <a:gs pos="91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accent1"/>
            </a:solidFill>
          </a:ln>
        </p:spPr>
        <p:txBody>
          <a:bodyPr wrap="square">
            <a:spAutoFit/>
          </a:bodyPr>
          <a:lstStyle/>
          <a:p>
            <a:r>
              <a:rPr lang="en-GB" sz="1600" dirty="0"/>
              <a:t>Not having a CV reduces bias and allows focus on competency and skills.</a:t>
            </a:r>
          </a:p>
          <a:p>
            <a:r>
              <a:rPr lang="en-GB" sz="1600" dirty="0"/>
              <a:t>Application forms are used at final interview creating consistency for all candidates.</a:t>
            </a:r>
          </a:p>
        </p:txBody>
      </p:sp>
      <p:cxnSp>
        <p:nvCxnSpPr>
          <p:cNvPr id="32" name="Straight Arrow Connector 31">
            <a:extLst>
              <a:ext uri="{FF2B5EF4-FFF2-40B4-BE49-F238E27FC236}">
                <a16:creationId xmlns:a16="http://schemas.microsoft.com/office/drawing/2014/main" id="{4F432E10-779B-6EE5-B225-AEAD39A88CF3}"/>
              </a:ext>
            </a:extLst>
          </p:cNvPr>
          <p:cNvCxnSpPr>
            <a:cxnSpLocks/>
          </p:cNvCxnSpPr>
          <p:nvPr/>
        </p:nvCxnSpPr>
        <p:spPr>
          <a:xfrm flipH="1">
            <a:off x="4297398" y="3234321"/>
            <a:ext cx="550507" cy="0"/>
          </a:xfrm>
          <a:prstGeom prst="straightConnector1">
            <a:avLst/>
          </a:prstGeom>
          <a:ln w="19050">
            <a:solidFill>
              <a:srgbClr val="213164"/>
            </a:solidFill>
            <a:tailEnd type="triangle"/>
          </a:ln>
        </p:spPr>
        <p:style>
          <a:lnRef idx="1">
            <a:schemeClr val="accent2"/>
          </a:lnRef>
          <a:fillRef idx="0">
            <a:schemeClr val="accent2"/>
          </a:fillRef>
          <a:effectRef idx="0">
            <a:schemeClr val="accent2"/>
          </a:effectRef>
          <a:fontRef idx="minor">
            <a:schemeClr val="tx1"/>
          </a:fontRef>
        </p:style>
      </p:cxnSp>
      <p:cxnSp>
        <p:nvCxnSpPr>
          <p:cNvPr id="33" name="Straight Arrow Connector 32">
            <a:extLst>
              <a:ext uri="{FF2B5EF4-FFF2-40B4-BE49-F238E27FC236}">
                <a16:creationId xmlns:a16="http://schemas.microsoft.com/office/drawing/2014/main" id="{ED12AEAC-45C0-BC6C-6AD1-D2260385C800}"/>
              </a:ext>
            </a:extLst>
          </p:cNvPr>
          <p:cNvCxnSpPr>
            <a:cxnSpLocks/>
            <a:stCxn id="20" idx="1"/>
          </p:cNvCxnSpPr>
          <p:nvPr/>
        </p:nvCxnSpPr>
        <p:spPr>
          <a:xfrm flipH="1" flipV="1">
            <a:off x="2011459" y="3270795"/>
            <a:ext cx="550408" cy="2601"/>
          </a:xfrm>
          <a:prstGeom prst="straightConnector1">
            <a:avLst/>
          </a:prstGeom>
          <a:ln w="19050">
            <a:solidFill>
              <a:srgbClr val="213164"/>
            </a:solidFill>
            <a:tailEnd type="triangle"/>
          </a:ln>
        </p:spPr>
        <p:style>
          <a:lnRef idx="1">
            <a:schemeClr val="accent2"/>
          </a:lnRef>
          <a:fillRef idx="0">
            <a:schemeClr val="accent2"/>
          </a:fillRef>
          <a:effectRef idx="0">
            <a:schemeClr val="accent2"/>
          </a:effectRef>
          <a:fontRef idx="minor">
            <a:schemeClr val="tx1"/>
          </a:fontRef>
        </p:style>
      </p:cxnSp>
      <p:sp>
        <p:nvSpPr>
          <p:cNvPr id="34" name="Rounded Rectangle 16">
            <a:extLst>
              <a:ext uri="{FF2B5EF4-FFF2-40B4-BE49-F238E27FC236}">
                <a16:creationId xmlns:a16="http://schemas.microsoft.com/office/drawing/2014/main" id="{6E082488-5B09-BE98-EF4D-6EFDF93CD17B}"/>
              </a:ext>
            </a:extLst>
          </p:cNvPr>
          <p:cNvSpPr/>
          <p:nvPr/>
        </p:nvSpPr>
        <p:spPr>
          <a:xfrm>
            <a:off x="217075" y="2507311"/>
            <a:ext cx="1764125" cy="1526969"/>
          </a:xfrm>
          <a:prstGeom prst="roundRect">
            <a:avLst/>
          </a:prstGeom>
          <a:solidFill>
            <a:schemeClr val="accent5">
              <a:lumMod val="20000"/>
              <a:lumOff val="80000"/>
            </a:schemeClr>
          </a:solidFill>
          <a:ln>
            <a:solidFill>
              <a:srgbClr val="213164"/>
            </a:solid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914400">
              <a:defRPr/>
            </a:pPr>
            <a:r>
              <a:rPr lang="en-GB" sz="1600" dirty="0">
                <a:solidFill>
                  <a:schemeClr val="tx1"/>
                </a:solidFill>
                <a:latin typeface="+mj-lt"/>
              </a:rPr>
              <a:t>6. Final Interview</a:t>
            </a:r>
          </a:p>
        </p:txBody>
      </p:sp>
    </p:spTree>
    <p:extLst>
      <p:ext uri="{BB962C8B-B14F-4D97-AF65-F5344CB8AC3E}">
        <p14:creationId xmlns:p14="http://schemas.microsoft.com/office/powerpoint/2010/main" val="929053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AA2AE-A3AC-A81E-4DD7-21C1C7143FB2}"/>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BB382BBA-5CB0-0DD2-F5FC-B29035ADCBB1}"/>
              </a:ext>
            </a:extLst>
          </p:cNvPr>
          <p:cNvSpPr/>
          <p:nvPr/>
        </p:nvSpPr>
        <p:spPr>
          <a:xfrm>
            <a:off x="0" y="655317"/>
            <a:ext cx="9144000" cy="0"/>
          </a:xfrm>
          <a:custGeom>
            <a:avLst/>
            <a:gdLst/>
            <a:ahLst/>
            <a:cxnLst/>
            <a:rect l="l" t="t" r="r" b="b"/>
            <a:pathLst>
              <a:path w="9144000">
                <a:moveTo>
                  <a:pt x="0" y="0"/>
                </a:moveTo>
                <a:lnTo>
                  <a:pt x="9144000" y="0"/>
                </a:lnTo>
              </a:path>
            </a:pathLst>
          </a:custGeom>
          <a:ln w="6350">
            <a:solidFill>
              <a:srgbClr val="939598"/>
            </a:solidFill>
          </a:ln>
        </p:spPr>
        <p:txBody>
          <a:bodyPr wrap="square" lIns="0" tIns="0" rIns="0" bIns="0" rtlCol="0"/>
          <a:lstStyle/>
          <a:p>
            <a:endParaRPr/>
          </a:p>
        </p:txBody>
      </p:sp>
      <p:sp>
        <p:nvSpPr>
          <p:cNvPr id="3" name="object 3">
            <a:extLst>
              <a:ext uri="{FF2B5EF4-FFF2-40B4-BE49-F238E27FC236}">
                <a16:creationId xmlns:a16="http://schemas.microsoft.com/office/drawing/2014/main" id="{B05C424F-3536-F1A7-535C-122E2AB61844}"/>
              </a:ext>
            </a:extLst>
          </p:cNvPr>
          <p:cNvSpPr/>
          <p:nvPr/>
        </p:nvSpPr>
        <p:spPr>
          <a:xfrm>
            <a:off x="-2" y="4579805"/>
            <a:ext cx="9144000" cy="0"/>
          </a:xfrm>
          <a:custGeom>
            <a:avLst/>
            <a:gdLst/>
            <a:ahLst/>
            <a:cxnLst/>
            <a:rect l="l" t="t" r="r" b="b"/>
            <a:pathLst>
              <a:path w="9144000">
                <a:moveTo>
                  <a:pt x="0" y="0"/>
                </a:moveTo>
                <a:lnTo>
                  <a:pt x="9144000" y="0"/>
                </a:lnTo>
              </a:path>
            </a:pathLst>
          </a:custGeom>
          <a:ln w="6350">
            <a:solidFill>
              <a:srgbClr val="58595B"/>
            </a:solidFill>
          </a:ln>
        </p:spPr>
        <p:txBody>
          <a:bodyPr wrap="square" lIns="0" tIns="0" rIns="0" bIns="0" rtlCol="0"/>
          <a:lstStyle/>
          <a:p>
            <a:endParaRPr/>
          </a:p>
        </p:txBody>
      </p:sp>
      <p:pic>
        <p:nvPicPr>
          <p:cNvPr id="4" name="Picture 3">
            <a:extLst>
              <a:ext uri="{FF2B5EF4-FFF2-40B4-BE49-F238E27FC236}">
                <a16:creationId xmlns:a16="http://schemas.microsoft.com/office/drawing/2014/main" id="{62BB8A75-CEE4-BAB1-6AEF-8B1E36517B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3801" y="4670839"/>
            <a:ext cx="1385888" cy="361536"/>
          </a:xfrm>
          <a:prstGeom prst="rect">
            <a:avLst/>
          </a:prstGeom>
        </p:spPr>
      </p:pic>
      <p:pic>
        <p:nvPicPr>
          <p:cNvPr id="6" name="Picture 5" descr="Berkeley_Berkeley">
            <a:hlinkClick r:id="rId4"/>
            <a:extLst>
              <a:ext uri="{FF2B5EF4-FFF2-40B4-BE49-F238E27FC236}">
                <a16:creationId xmlns:a16="http://schemas.microsoft.com/office/drawing/2014/main" id="{5FCCB445-963C-5D67-1BA0-04134EFC0F47}"/>
              </a:ext>
            </a:extLst>
          </p:cNvPr>
          <p:cNvPicPr/>
          <p:nvPr/>
        </p:nvPicPr>
        <p:blipFill rotWithShape="1">
          <a:blip r:embed="rId5">
            <a:extLst>
              <a:ext uri="{28A0092B-C50C-407E-A947-70E740481C1C}">
                <a14:useLocalDpi xmlns:a14="http://schemas.microsoft.com/office/drawing/2010/main" val="0"/>
              </a:ext>
            </a:extLst>
          </a:blip>
          <a:srcRect r="44669"/>
          <a:stretch/>
        </p:blipFill>
        <p:spPr bwMode="auto">
          <a:xfrm>
            <a:off x="7622298" y="101971"/>
            <a:ext cx="1228894" cy="462313"/>
          </a:xfrm>
          <a:prstGeom prst="rect">
            <a:avLst/>
          </a:prstGeom>
          <a:noFill/>
          <a:ln>
            <a:noFill/>
          </a:ln>
        </p:spPr>
      </p:pic>
      <p:sp>
        <p:nvSpPr>
          <p:cNvPr id="16" name="Rectangle 15">
            <a:extLst>
              <a:ext uri="{FF2B5EF4-FFF2-40B4-BE49-F238E27FC236}">
                <a16:creationId xmlns:a16="http://schemas.microsoft.com/office/drawing/2014/main" id="{903803DF-AED2-78BD-5DB1-00F46396C928}"/>
              </a:ext>
            </a:extLst>
          </p:cNvPr>
          <p:cNvSpPr/>
          <p:nvPr/>
        </p:nvSpPr>
        <p:spPr>
          <a:xfrm>
            <a:off x="7622298" y="4621334"/>
            <a:ext cx="1307392" cy="5036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a:extLst>
              <a:ext uri="{FF2B5EF4-FFF2-40B4-BE49-F238E27FC236}">
                <a16:creationId xmlns:a16="http://schemas.microsoft.com/office/drawing/2014/main" id="{1685FD2B-6027-4ABB-814B-D02647081F01}"/>
              </a:ext>
            </a:extLst>
          </p:cNvPr>
          <p:cNvPicPr>
            <a:picLocks noChangeAspect="1"/>
          </p:cNvPicPr>
          <p:nvPr/>
        </p:nvPicPr>
        <p:blipFill>
          <a:blip r:embed="rId6"/>
          <a:stretch>
            <a:fillRect/>
          </a:stretch>
        </p:blipFill>
        <p:spPr>
          <a:xfrm>
            <a:off x="8344789" y="4680228"/>
            <a:ext cx="506403" cy="271405"/>
          </a:xfrm>
          <a:prstGeom prst="rect">
            <a:avLst/>
          </a:prstGeom>
        </p:spPr>
      </p:pic>
      <p:sp>
        <p:nvSpPr>
          <p:cNvPr id="7" name="Rectangle 6">
            <a:extLst>
              <a:ext uri="{FF2B5EF4-FFF2-40B4-BE49-F238E27FC236}">
                <a16:creationId xmlns:a16="http://schemas.microsoft.com/office/drawing/2014/main" id="{7AD139CB-F1A3-A545-19A8-9612905BF3AB}"/>
              </a:ext>
            </a:extLst>
          </p:cNvPr>
          <p:cNvSpPr/>
          <p:nvPr/>
        </p:nvSpPr>
        <p:spPr>
          <a:xfrm>
            <a:off x="3110700" y="1142809"/>
            <a:ext cx="2922595" cy="461665"/>
          </a:xfrm>
          <a:prstGeom prst="rect">
            <a:avLst/>
          </a:prstGeom>
        </p:spPr>
        <p:txBody>
          <a:bodyPr wrap="square">
            <a:spAutoFit/>
          </a:bodyPr>
          <a:lstStyle/>
          <a:p>
            <a:pPr algn="ctr"/>
            <a:endParaRPr lang="en-GB" sz="2400" dirty="0"/>
          </a:p>
        </p:txBody>
      </p:sp>
      <p:sp>
        <p:nvSpPr>
          <p:cNvPr id="10" name="Title 4">
            <a:extLst>
              <a:ext uri="{FF2B5EF4-FFF2-40B4-BE49-F238E27FC236}">
                <a16:creationId xmlns:a16="http://schemas.microsoft.com/office/drawing/2014/main" id="{8F9B3577-A74B-B8C3-910F-F7FA16028A32}"/>
              </a:ext>
            </a:extLst>
          </p:cNvPr>
          <p:cNvSpPr txBox="1">
            <a:spLocks/>
          </p:cNvSpPr>
          <p:nvPr/>
        </p:nvSpPr>
        <p:spPr>
          <a:xfrm>
            <a:off x="293586" y="210016"/>
            <a:ext cx="6668199" cy="246221"/>
          </a:xfrm>
          <a:prstGeom prst="rect">
            <a:avLst/>
          </a:prstGeom>
        </p:spPr>
        <p:txBody>
          <a:bodyPr wrap="square" lIns="0" tIns="0" rIns="0" bIns="0">
            <a:spAutoFit/>
          </a:bodyPr>
          <a:lstStyle>
            <a:lvl1pPr>
              <a:defRPr sz="2200" b="0" i="0">
                <a:solidFill>
                  <a:srgbClr val="58595B"/>
                </a:solidFill>
                <a:latin typeface="Arial"/>
                <a:ea typeface="+mj-ea"/>
                <a:cs typeface="Arial"/>
              </a:defRPr>
            </a:lvl1pPr>
          </a:lstStyle>
          <a:p>
            <a:pPr defTabSz="914400"/>
            <a:r>
              <a:rPr lang="en-GB" sz="1600" b="1" kern="0" dirty="0"/>
              <a:t>HOW TO APPLY</a:t>
            </a:r>
          </a:p>
        </p:txBody>
      </p:sp>
      <p:pic>
        <p:nvPicPr>
          <p:cNvPr id="11" name="Picture 10">
            <a:extLst>
              <a:ext uri="{FF2B5EF4-FFF2-40B4-BE49-F238E27FC236}">
                <a16:creationId xmlns:a16="http://schemas.microsoft.com/office/drawing/2014/main" id="{72C9714B-2C06-3257-BA67-DA35C8E96A4F}"/>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56364" y="4631403"/>
            <a:ext cx="2008110" cy="330338"/>
          </a:xfrm>
          <a:prstGeom prst="rect">
            <a:avLst/>
          </a:prstGeom>
          <a:noFill/>
          <a:ln>
            <a:noFill/>
          </a:ln>
        </p:spPr>
      </p:pic>
      <p:sp>
        <p:nvSpPr>
          <p:cNvPr id="8" name="Text Placeholder 3">
            <a:extLst>
              <a:ext uri="{FF2B5EF4-FFF2-40B4-BE49-F238E27FC236}">
                <a16:creationId xmlns:a16="http://schemas.microsoft.com/office/drawing/2014/main" id="{35A4D814-DF11-C39B-3C12-5393E4E0E7AC}"/>
              </a:ext>
            </a:extLst>
          </p:cNvPr>
          <p:cNvSpPr txBox="1">
            <a:spLocks/>
          </p:cNvSpPr>
          <p:nvPr/>
        </p:nvSpPr>
        <p:spPr>
          <a:xfrm>
            <a:off x="-143435" y="854398"/>
            <a:ext cx="4463258" cy="1384995"/>
          </a:xfrm>
          <a:prstGeom prst="rect">
            <a:avLst/>
          </a:prstGeom>
          <a:noFill/>
        </p:spPr>
        <p:txBody>
          <a:bodyPr wrap="square" rtlCol="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266700" algn="ctr">
              <a:lnSpc>
                <a:spcPts val="2400"/>
              </a:lnSpc>
              <a:defRPr/>
            </a:pPr>
            <a:r>
              <a:rPr lang="en-GB" b="1" dirty="0"/>
              <a:t>Apply before 28 March 2025 for the chance to join our Technical, Commercial, Construction and Business teams.</a:t>
            </a:r>
          </a:p>
          <a:p>
            <a:pPr algn="ctr" defTabSz="914400"/>
            <a:endParaRPr lang="en-GB" sz="2400" kern="0" dirty="0">
              <a:solidFill>
                <a:sysClr val="windowText" lastClr="000000"/>
              </a:solidFill>
            </a:endParaRPr>
          </a:p>
        </p:txBody>
      </p:sp>
      <p:pic>
        <p:nvPicPr>
          <p:cNvPr id="12" name="Picture 11">
            <a:extLst>
              <a:ext uri="{FF2B5EF4-FFF2-40B4-BE49-F238E27FC236}">
                <a16:creationId xmlns:a16="http://schemas.microsoft.com/office/drawing/2014/main" id="{96044B65-BB71-6D87-F7F1-511918DFD668}"/>
              </a:ext>
            </a:extLst>
          </p:cNvPr>
          <p:cNvPicPr>
            <a:picLocks noChangeAspect="1"/>
          </p:cNvPicPr>
          <p:nvPr/>
        </p:nvPicPr>
        <p:blipFill>
          <a:blip r:embed="rId8"/>
          <a:stretch>
            <a:fillRect/>
          </a:stretch>
        </p:blipFill>
        <p:spPr>
          <a:xfrm>
            <a:off x="4182824" y="718632"/>
            <a:ext cx="4945543" cy="2551400"/>
          </a:xfrm>
          <a:prstGeom prst="rect">
            <a:avLst/>
          </a:prstGeom>
        </p:spPr>
      </p:pic>
      <p:sp>
        <p:nvSpPr>
          <p:cNvPr id="13" name="TextBox 12">
            <a:extLst>
              <a:ext uri="{FF2B5EF4-FFF2-40B4-BE49-F238E27FC236}">
                <a16:creationId xmlns:a16="http://schemas.microsoft.com/office/drawing/2014/main" id="{E36392A8-DCFB-552B-F77B-F024D32B1EE9}"/>
              </a:ext>
            </a:extLst>
          </p:cNvPr>
          <p:cNvSpPr txBox="1"/>
          <p:nvPr/>
        </p:nvSpPr>
        <p:spPr>
          <a:xfrm>
            <a:off x="-334751" y="2050046"/>
            <a:ext cx="4579798" cy="691087"/>
          </a:xfrm>
          <a:prstGeom prst="rect">
            <a:avLst/>
          </a:prstGeom>
          <a:noFill/>
        </p:spPr>
        <p:txBody>
          <a:bodyPr wrap="square">
            <a:spAutoFit/>
          </a:bodyPr>
          <a:lstStyle/>
          <a:p>
            <a:pPr marL="266700" algn="ctr">
              <a:lnSpc>
                <a:spcPts val="2400"/>
              </a:lnSpc>
              <a:defRPr/>
            </a:pPr>
            <a:r>
              <a:rPr lang="en-GB" dirty="0"/>
              <a:t>Find out more and apply at</a:t>
            </a:r>
          </a:p>
          <a:p>
            <a:pPr marL="266700" algn="ctr">
              <a:lnSpc>
                <a:spcPts val="2400"/>
              </a:lnSpc>
              <a:defRPr/>
            </a:pPr>
            <a:r>
              <a:rPr lang="en-GB" dirty="0"/>
              <a:t>www.berkeleygroup.co.uk/apprenticeships</a:t>
            </a:r>
          </a:p>
        </p:txBody>
      </p:sp>
      <p:pic>
        <p:nvPicPr>
          <p:cNvPr id="14" name="Picture 13">
            <a:extLst>
              <a:ext uri="{FF2B5EF4-FFF2-40B4-BE49-F238E27FC236}">
                <a16:creationId xmlns:a16="http://schemas.microsoft.com/office/drawing/2014/main" id="{1EBEA2DC-DA0D-67FD-B6E4-B6373B98C3FA}"/>
              </a:ext>
            </a:extLst>
          </p:cNvPr>
          <p:cNvPicPr>
            <a:picLocks noChangeAspect="1"/>
          </p:cNvPicPr>
          <p:nvPr/>
        </p:nvPicPr>
        <p:blipFill>
          <a:blip r:embed="rId9"/>
          <a:stretch>
            <a:fillRect/>
          </a:stretch>
        </p:blipFill>
        <p:spPr>
          <a:xfrm>
            <a:off x="795959" y="2895097"/>
            <a:ext cx="1554053" cy="1400355"/>
          </a:xfrm>
          <a:prstGeom prst="rect">
            <a:avLst/>
          </a:prstGeom>
        </p:spPr>
      </p:pic>
      <p:pic>
        <p:nvPicPr>
          <p:cNvPr id="15" name="Picture 14" descr="A yellow circle with black text&#10;&#10;Description automatically generated">
            <a:extLst>
              <a:ext uri="{FF2B5EF4-FFF2-40B4-BE49-F238E27FC236}">
                <a16:creationId xmlns:a16="http://schemas.microsoft.com/office/drawing/2014/main" id="{B8A49013-0024-9CED-6A04-082AE7FA089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980841" y="3235446"/>
            <a:ext cx="1281441" cy="1281441"/>
          </a:xfrm>
          <a:prstGeom prst="rect">
            <a:avLst/>
          </a:prstGeom>
        </p:spPr>
      </p:pic>
      <p:pic>
        <p:nvPicPr>
          <p:cNvPr id="18" name="Picture 17" descr="A group of logos on a black background&#10;&#10;Description automatically generated">
            <a:extLst>
              <a:ext uri="{FF2B5EF4-FFF2-40B4-BE49-F238E27FC236}">
                <a16:creationId xmlns:a16="http://schemas.microsoft.com/office/drawing/2014/main" id="{7C8C9F33-8425-A865-70BE-C2C9A06653C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777694" y="3288218"/>
            <a:ext cx="1255215" cy="1255215"/>
          </a:xfrm>
          <a:prstGeom prst="rect">
            <a:avLst/>
          </a:prstGeom>
        </p:spPr>
      </p:pic>
    </p:spTree>
    <p:extLst>
      <p:ext uri="{BB962C8B-B14F-4D97-AF65-F5344CB8AC3E}">
        <p14:creationId xmlns:p14="http://schemas.microsoft.com/office/powerpoint/2010/main" val="1447732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C53C5-32B2-25E7-DF79-B520D1FC4CE6}"/>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7478C47A-2DB2-E8DD-78E1-F266292B43C0}"/>
              </a:ext>
            </a:extLst>
          </p:cNvPr>
          <p:cNvSpPr/>
          <p:nvPr/>
        </p:nvSpPr>
        <p:spPr>
          <a:xfrm>
            <a:off x="0" y="655317"/>
            <a:ext cx="9144000" cy="0"/>
          </a:xfrm>
          <a:custGeom>
            <a:avLst/>
            <a:gdLst/>
            <a:ahLst/>
            <a:cxnLst/>
            <a:rect l="l" t="t" r="r" b="b"/>
            <a:pathLst>
              <a:path w="9144000">
                <a:moveTo>
                  <a:pt x="0" y="0"/>
                </a:moveTo>
                <a:lnTo>
                  <a:pt x="9144000" y="0"/>
                </a:lnTo>
              </a:path>
            </a:pathLst>
          </a:custGeom>
          <a:ln w="6350">
            <a:solidFill>
              <a:srgbClr val="939598"/>
            </a:solidFill>
          </a:ln>
        </p:spPr>
        <p:txBody>
          <a:bodyPr wrap="square" lIns="0" tIns="0" rIns="0" bIns="0" rtlCol="0"/>
          <a:lstStyle/>
          <a:p>
            <a:endParaRPr/>
          </a:p>
        </p:txBody>
      </p:sp>
      <p:sp>
        <p:nvSpPr>
          <p:cNvPr id="3" name="object 3">
            <a:extLst>
              <a:ext uri="{FF2B5EF4-FFF2-40B4-BE49-F238E27FC236}">
                <a16:creationId xmlns:a16="http://schemas.microsoft.com/office/drawing/2014/main" id="{B035B7C6-4A77-4A81-7458-2E555D8539A2}"/>
              </a:ext>
            </a:extLst>
          </p:cNvPr>
          <p:cNvSpPr/>
          <p:nvPr/>
        </p:nvSpPr>
        <p:spPr>
          <a:xfrm>
            <a:off x="-2" y="4579805"/>
            <a:ext cx="9144000" cy="0"/>
          </a:xfrm>
          <a:custGeom>
            <a:avLst/>
            <a:gdLst/>
            <a:ahLst/>
            <a:cxnLst/>
            <a:rect l="l" t="t" r="r" b="b"/>
            <a:pathLst>
              <a:path w="9144000">
                <a:moveTo>
                  <a:pt x="0" y="0"/>
                </a:moveTo>
                <a:lnTo>
                  <a:pt x="9144000" y="0"/>
                </a:lnTo>
              </a:path>
            </a:pathLst>
          </a:custGeom>
          <a:ln w="6350">
            <a:solidFill>
              <a:srgbClr val="58595B"/>
            </a:solidFill>
          </a:ln>
        </p:spPr>
        <p:txBody>
          <a:bodyPr wrap="square" lIns="0" tIns="0" rIns="0" bIns="0" rtlCol="0"/>
          <a:lstStyle/>
          <a:p>
            <a:endParaRPr/>
          </a:p>
        </p:txBody>
      </p:sp>
      <p:pic>
        <p:nvPicPr>
          <p:cNvPr id="4" name="Picture 3">
            <a:extLst>
              <a:ext uri="{FF2B5EF4-FFF2-40B4-BE49-F238E27FC236}">
                <a16:creationId xmlns:a16="http://schemas.microsoft.com/office/drawing/2014/main" id="{F20963F1-1B2B-6F4F-A927-789B4C0321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3801" y="4670839"/>
            <a:ext cx="1385888" cy="361536"/>
          </a:xfrm>
          <a:prstGeom prst="rect">
            <a:avLst/>
          </a:prstGeom>
        </p:spPr>
      </p:pic>
      <p:pic>
        <p:nvPicPr>
          <p:cNvPr id="6" name="Picture 5" descr="Berkeley_Berkeley">
            <a:hlinkClick r:id="rId4"/>
            <a:extLst>
              <a:ext uri="{FF2B5EF4-FFF2-40B4-BE49-F238E27FC236}">
                <a16:creationId xmlns:a16="http://schemas.microsoft.com/office/drawing/2014/main" id="{96238E20-BA80-740B-A904-D1D81164DF51}"/>
              </a:ext>
            </a:extLst>
          </p:cNvPr>
          <p:cNvPicPr/>
          <p:nvPr/>
        </p:nvPicPr>
        <p:blipFill rotWithShape="1">
          <a:blip r:embed="rId5">
            <a:extLst>
              <a:ext uri="{28A0092B-C50C-407E-A947-70E740481C1C}">
                <a14:useLocalDpi xmlns:a14="http://schemas.microsoft.com/office/drawing/2010/main" val="0"/>
              </a:ext>
            </a:extLst>
          </a:blip>
          <a:srcRect r="44669"/>
          <a:stretch/>
        </p:blipFill>
        <p:spPr bwMode="auto">
          <a:xfrm>
            <a:off x="7622298" y="101971"/>
            <a:ext cx="1228894" cy="462313"/>
          </a:xfrm>
          <a:prstGeom prst="rect">
            <a:avLst/>
          </a:prstGeom>
          <a:noFill/>
          <a:ln>
            <a:noFill/>
          </a:ln>
        </p:spPr>
      </p:pic>
      <p:sp>
        <p:nvSpPr>
          <p:cNvPr id="16" name="Rectangle 15">
            <a:extLst>
              <a:ext uri="{FF2B5EF4-FFF2-40B4-BE49-F238E27FC236}">
                <a16:creationId xmlns:a16="http://schemas.microsoft.com/office/drawing/2014/main" id="{512AF0E7-6DC5-A3BE-1CD8-61F6F72C102E}"/>
              </a:ext>
            </a:extLst>
          </p:cNvPr>
          <p:cNvSpPr/>
          <p:nvPr/>
        </p:nvSpPr>
        <p:spPr>
          <a:xfrm>
            <a:off x="7622298" y="4621334"/>
            <a:ext cx="1307392" cy="5036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a:extLst>
              <a:ext uri="{FF2B5EF4-FFF2-40B4-BE49-F238E27FC236}">
                <a16:creationId xmlns:a16="http://schemas.microsoft.com/office/drawing/2014/main" id="{06E1F9B6-A269-50AF-B7CD-0E97961C5088}"/>
              </a:ext>
            </a:extLst>
          </p:cNvPr>
          <p:cNvPicPr>
            <a:picLocks noChangeAspect="1"/>
          </p:cNvPicPr>
          <p:nvPr/>
        </p:nvPicPr>
        <p:blipFill>
          <a:blip r:embed="rId6"/>
          <a:stretch>
            <a:fillRect/>
          </a:stretch>
        </p:blipFill>
        <p:spPr>
          <a:xfrm>
            <a:off x="8344789" y="4680228"/>
            <a:ext cx="506403" cy="271405"/>
          </a:xfrm>
          <a:prstGeom prst="rect">
            <a:avLst/>
          </a:prstGeom>
        </p:spPr>
      </p:pic>
      <p:sp>
        <p:nvSpPr>
          <p:cNvPr id="7" name="Rectangle 6">
            <a:extLst>
              <a:ext uri="{FF2B5EF4-FFF2-40B4-BE49-F238E27FC236}">
                <a16:creationId xmlns:a16="http://schemas.microsoft.com/office/drawing/2014/main" id="{143DBBAB-35E4-4D3A-F6F4-2292608744F7}"/>
              </a:ext>
            </a:extLst>
          </p:cNvPr>
          <p:cNvSpPr/>
          <p:nvPr/>
        </p:nvSpPr>
        <p:spPr>
          <a:xfrm>
            <a:off x="3110700" y="1142809"/>
            <a:ext cx="2922595" cy="461665"/>
          </a:xfrm>
          <a:prstGeom prst="rect">
            <a:avLst/>
          </a:prstGeom>
        </p:spPr>
        <p:txBody>
          <a:bodyPr wrap="square">
            <a:spAutoFit/>
          </a:bodyPr>
          <a:lstStyle/>
          <a:p>
            <a:pPr algn="ctr"/>
            <a:endParaRPr lang="en-GB" sz="2400" dirty="0"/>
          </a:p>
        </p:txBody>
      </p:sp>
      <p:sp>
        <p:nvSpPr>
          <p:cNvPr id="10" name="Title 4">
            <a:extLst>
              <a:ext uri="{FF2B5EF4-FFF2-40B4-BE49-F238E27FC236}">
                <a16:creationId xmlns:a16="http://schemas.microsoft.com/office/drawing/2014/main" id="{A2A3F77A-A31F-C841-1CBD-229EC072E226}"/>
              </a:ext>
            </a:extLst>
          </p:cNvPr>
          <p:cNvSpPr txBox="1">
            <a:spLocks/>
          </p:cNvSpPr>
          <p:nvPr/>
        </p:nvSpPr>
        <p:spPr>
          <a:xfrm>
            <a:off x="293586" y="210016"/>
            <a:ext cx="6668199" cy="246221"/>
          </a:xfrm>
          <a:prstGeom prst="rect">
            <a:avLst/>
          </a:prstGeom>
        </p:spPr>
        <p:txBody>
          <a:bodyPr wrap="square" lIns="0" tIns="0" rIns="0" bIns="0">
            <a:spAutoFit/>
          </a:bodyPr>
          <a:lstStyle>
            <a:lvl1pPr>
              <a:defRPr sz="2200" b="0" i="0">
                <a:solidFill>
                  <a:srgbClr val="58595B"/>
                </a:solidFill>
                <a:latin typeface="Arial"/>
                <a:ea typeface="+mj-ea"/>
                <a:cs typeface="Arial"/>
              </a:defRPr>
            </a:lvl1pPr>
          </a:lstStyle>
          <a:p>
            <a:pPr defTabSz="914400"/>
            <a:r>
              <a:rPr lang="en-GB" sz="1600" b="1" kern="0" dirty="0"/>
              <a:t>THANK YOU</a:t>
            </a:r>
          </a:p>
        </p:txBody>
      </p:sp>
      <p:sp>
        <p:nvSpPr>
          <p:cNvPr id="5" name="TextBox 4">
            <a:extLst>
              <a:ext uri="{FF2B5EF4-FFF2-40B4-BE49-F238E27FC236}">
                <a16:creationId xmlns:a16="http://schemas.microsoft.com/office/drawing/2014/main" id="{D8701FF9-0A06-8E13-F6F4-653478D241C4}"/>
              </a:ext>
            </a:extLst>
          </p:cNvPr>
          <p:cNvSpPr txBox="1"/>
          <p:nvPr/>
        </p:nvSpPr>
        <p:spPr>
          <a:xfrm>
            <a:off x="1330" y="1985328"/>
            <a:ext cx="5606359" cy="1538883"/>
          </a:xfrm>
          <a:prstGeom prst="rect">
            <a:avLst/>
          </a:prstGeom>
          <a:noFill/>
        </p:spPr>
        <p:txBody>
          <a:bodyPr wrap="square" rtlCol="0">
            <a:spAutoFit/>
          </a:bodyPr>
          <a:lstStyle/>
          <a:p>
            <a:pPr algn="ctr"/>
            <a:r>
              <a:rPr lang="en-GB" sz="2800" b="1" dirty="0">
                <a:latin typeface="Arial"/>
                <a:ea typeface="+mj-ea"/>
                <a:cs typeface="Arial"/>
              </a:rPr>
              <a:t>Thank You</a:t>
            </a:r>
          </a:p>
          <a:p>
            <a:pPr algn="ctr"/>
            <a:endParaRPr lang="en-GB" sz="2200" b="1" dirty="0">
              <a:solidFill>
                <a:srgbClr val="58595B"/>
              </a:solidFill>
              <a:latin typeface="Arial"/>
              <a:ea typeface="+mj-ea"/>
              <a:cs typeface="Arial"/>
            </a:endParaRPr>
          </a:p>
          <a:p>
            <a:pPr algn="ctr"/>
            <a:endParaRPr lang="en-GB" sz="2200" b="1" dirty="0">
              <a:solidFill>
                <a:srgbClr val="58595B"/>
              </a:solidFill>
              <a:latin typeface="Arial"/>
              <a:ea typeface="+mj-ea"/>
              <a:cs typeface="Arial"/>
            </a:endParaRPr>
          </a:p>
          <a:p>
            <a:pPr algn="ctr"/>
            <a:endParaRPr lang="en-GB" sz="2200" b="1" dirty="0">
              <a:solidFill>
                <a:srgbClr val="58595B"/>
              </a:solidFill>
              <a:latin typeface="Arial"/>
              <a:ea typeface="+mj-ea"/>
              <a:cs typeface="Arial"/>
            </a:endParaRPr>
          </a:p>
        </p:txBody>
      </p:sp>
      <p:pic>
        <p:nvPicPr>
          <p:cNvPr id="9" name="Graphic 8" descr="Badge Question Mark with solid fill">
            <a:extLst>
              <a:ext uri="{FF2B5EF4-FFF2-40B4-BE49-F238E27FC236}">
                <a16:creationId xmlns:a16="http://schemas.microsoft.com/office/drawing/2014/main" id="{DFB1BCAA-2077-C3FC-3CA3-2B2181069D3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585767" y="1636020"/>
            <a:ext cx="1538879" cy="2415988"/>
          </a:xfrm>
          <a:prstGeom prst="rect">
            <a:avLst/>
          </a:prstGeom>
        </p:spPr>
      </p:pic>
      <p:pic>
        <p:nvPicPr>
          <p:cNvPr id="11" name="Picture 10">
            <a:extLst>
              <a:ext uri="{FF2B5EF4-FFF2-40B4-BE49-F238E27FC236}">
                <a16:creationId xmlns:a16="http://schemas.microsoft.com/office/drawing/2014/main" id="{BD66BF8A-8AD3-2EFC-7DBC-31EC0DA43BAC}"/>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256364" y="4631403"/>
            <a:ext cx="2008110" cy="330338"/>
          </a:xfrm>
          <a:prstGeom prst="rect">
            <a:avLst/>
          </a:prstGeom>
          <a:noFill/>
          <a:ln>
            <a:noFill/>
          </a:ln>
        </p:spPr>
      </p:pic>
      <p:sp>
        <p:nvSpPr>
          <p:cNvPr id="8" name="TextBox 7">
            <a:extLst>
              <a:ext uri="{FF2B5EF4-FFF2-40B4-BE49-F238E27FC236}">
                <a16:creationId xmlns:a16="http://schemas.microsoft.com/office/drawing/2014/main" id="{389416CC-ED30-3524-D8C2-BF0D490C699D}"/>
              </a:ext>
            </a:extLst>
          </p:cNvPr>
          <p:cNvSpPr txBox="1"/>
          <p:nvPr/>
        </p:nvSpPr>
        <p:spPr>
          <a:xfrm>
            <a:off x="4609639" y="1031997"/>
            <a:ext cx="5606359" cy="1538883"/>
          </a:xfrm>
          <a:prstGeom prst="rect">
            <a:avLst/>
          </a:prstGeom>
          <a:noFill/>
        </p:spPr>
        <p:txBody>
          <a:bodyPr wrap="square" rtlCol="0">
            <a:spAutoFit/>
          </a:bodyPr>
          <a:lstStyle/>
          <a:p>
            <a:pPr algn="ctr"/>
            <a:r>
              <a:rPr lang="en-GB" sz="2800" b="1" dirty="0">
                <a:latin typeface="Arial"/>
                <a:ea typeface="+mj-ea"/>
                <a:cs typeface="Arial"/>
              </a:rPr>
              <a:t>Questions</a:t>
            </a:r>
          </a:p>
          <a:p>
            <a:pPr algn="ctr"/>
            <a:endParaRPr lang="en-GB" sz="2200" b="1" dirty="0">
              <a:solidFill>
                <a:srgbClr val="58595B"/>
              </a:solidFill>
              <a:latin typeface="Arial"/>
              <a:ea typeface="+mj-ea"/>
              <a:cs typeface="Arial"/>
            </a:endParaRPr>
          </a:p>
          <a:p>
            <a:pPr algn="ctr"/>
            <a:endParaRPr lang="en-GB" sz="2200" b="1" dirty="0">
              <a:solidFill>
                <a:srgbClr val="58595B"/>
              </a:solidFill>
              <a:latin typeface="Arial"/>
              <a:ea typeface="+mj-ea"/>
              <a:cs typeface="Arial"/>
            </a:endParaRPr>
          </a:p>
          <a:p>
            <a:pPr algn="ctr"/>
            <a:endParaRPr lang="en-GB" sz="2200" b="1" dirty="0">
              <a:solidFill>
                <a:srgbClr val="58595B"/>
              </a:solidFill>
              <a:latin typeface="Arial"/>
              <a:ea typeface="+mj-ea"/>
              <a:cs typeface="Arial"/>
            </a:endParaRPr>
          </a:p>
        </p:txBody>
      </p:sp>
    </p:spTree>
    <p:extLst>
      <p:ext uri="{BB962C8B-B14F-4D97-AF65-F5344CB8AC3E}">
        <p14:creationId xmlns:p14="http://schemas.microsoft.com/office/powerpoint/2010/main" val="1484075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ec16b47d-ac62-4644-a3d3-6cde546ea491" xsi:nil="true"/>
    <BCADate xmlns="ec16b47d-ac62-4644-a3d3-6cde546ea491">2020-12-08T00:00:00+00:00</BCADate>
    <BCAComment xmlns="ec16b47d-ac62-4644-a3d3-6cde546ea491" xsi:nil="true"/>
    <TaxCatchAllLabel xmlns="ec16b47d-ac62-4644-a3d3-6cde546ea491" xsi:nil="true"/>
    <BCAMonth xmlns="ec16b47d-ac62-4644-a3d3-6cde546ea491" xsi:nil="true"/>
    <BCAYear xmlns="ec16b47d-ac62-4644-a3d3-6cde546ea491" xsi:nil="true"/>
    <BCAStatus xmlns="ec16b47d-ac62-4644-a3d3-6cde546ea491">Please Select</BCAStatus>
    <lcf76f155ced4ddcb4097134ff3c332f xmlns="36e8b96b-387a-4ba1-b192-77ed44e4117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7814D79E4723A4F819B4BE59162DCE5" ma:contentTypeVersion="33" ma:contentTypeDescription="Create a new document." ma:contentTypeScope="" ma:versionID="8e6cd4ac043b469f784782351947b64c">
  <xsd:schema xmlns:xsd="http://www.w3.org/2001/XMLSchema" xmlns:xs="http://www.w3.org/2001/XMLSchema" xmlns:p="http://schemas.microsoft.com/office/2006/metadata/properties" xmlns:ns2="ec16b47d-ac62-4644-a3d3-6cde546ea491" xmlns:ns3="36e8b96b-387a-4ba1-b192-77ed44e41170" targetNamespace="http://schemas.microsoft.com/office/2006/metadata/properties" ma:root="true" ma:fieldsID="3718dd1d3dae7d30c2338f1af400df86" ns2:_="" ns3:_="">
    <xsd:import namespace="ec16b47d-ac62-4644-a3d3-6cde546ea491"/>
    <xsd:import namespace="36e8b96b-387a-4ba1-b192-77ed44e41170"/>
    <xsd:element name="properties">
      <xsd:complexType>
        <xsd:sequence>
          <xsd:element name="documentManagement">
            <xsd:complexType>
              <xsd:all>
                <xsd:element ref="ns2:BCAComment" minOccurs="0"/>
                <xsd:element ref="ns2:BCADate" minOccurs="0"/>
                <xsd:element ref="ns2:BCAMonth" minOccurs="0"/>
                <xsd:element ref="ns2:BCAStatus" minOccurs="0"/>
                <xsd:element ref="ns2:BCAYear" minOccurs="0"/>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Location" minOccurs="0"/>
                <xsd:element ref="ns3:MediaServiceOCR" minOccurs="0"/>
                <xsd:element ref="ns2:TaxCatchAll" minOccurs="0"/>
                <xsd:element ref="ns2:TaxCatchAllLabel" minOccurs="0"/>
                <xsd:element ref="ns2:SharedWithUsers" minOccurs="0"/>
                <xsd:element ref="ns2:SharedWithDetails" minOccurs="0"/>
                <xsd:element ref="ns3:MediaServiceAutoKeyPoints" minOccurs="0"/>
                <xsd:element ref="ns3:MediaServiceKeyPoints" minOccurs="0"/>
                <xsd:element ref="ns3:MediaServiceObjectDetectorVersions" minOccurs="0"/>
                <xsd:element ref="ns3:MediaServiceSearchProperties" minOccurs="0"/>
                <xsd:element ref="ns3:lcf76f155ced4ddcb4097134ff3c332f"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16b47d-ac62-4644-a3d3-6cde546ea491" elementFormDefault="qualified">
    <xsd:import namespace="http://schemas.microsoft.com/office/2006/documentManagement/types"/>
    <xsd:import namespace="http://schemas.microsoft.com/office/infopath/2007/PartnerControls"/>
    <xsd:element name="BCAComment" ma:index="2" nillable="true" ma:displayName="Comment" ma:internalName="BCAComment" ma:readOnly="false">
      <xsd:simpleType>
        <xsd:restriction base="dms:Text">
          <xsd:maxLength value="255"/>
        </xsd:restriction>
      </xsd:simpleType>
    </xsd:element>
    <xsd:element name="BCADate" ma:index="3" nillable="true" ma:displayName="Date" ma:format="DateOnly" ma:internalName="BCADate" ma:readOnly="false">
      <xsd:simpleType>
        <xsd:restriction base="dms:DateTime"/>
      </xsd:simpleType>
    </xsd:element>
    <xsd:element name="BCAMonth" ma:index="4" nillable="true" ma:displayName="Month" ma:format="Dropdown" ma:internalName="BCAMonth" ma:readOnly="false">
      <xsd:simpleType>
        <xsd:restriction base="dms:Choice">
          <xsd:enumeration value="January"/>
          <xsd:enumeration value="February"/>
          <xsd:enumeration value="March"/>
          <xsd:enumeration value="April"/>
          <xsd:enumeration value="May"/>
          <xsd:enumeration value="June"/>
          <xsd:enumeration value="July"/>
          <xsd:enumeration value="August"/>
          <xsd:enumeration value="September"/>
          <xsd:enumeration value="October"/>
          <xsd:enumeration value="November"/>
          <xsd:enumeration value="December"/>
        </xsd:restriction>
      </xsd:simpleType>
    </xsd:element>
    <xsd:element name="BCAStatus" ma:index="5" nillable="true" ma:displayName="Status" ma:default="Please Select" ma:format="Dropdown" ma:internalName="BCAStatus">
      <xsd:simpleType>
        <xsd:restriction base="dms:Choice">
          <xsd:enumeration value="Please Select"/>
          <xsd:enumeration value="Archive"/>
          <xsd:enumeration value="Current"/>
        </xsd:restriction>
      </xsd:simpleType>
    </xsd:element>
    <xsd:element name="BCAYear" ma:index="6" nillable="true" ma:displayName="Year" ma:format="Dropdown" ma:internalName="BCAYear">
      <xsd:simpleType>
        <xsd:restriction base="dms:Choice">
          <xsd:enumeration value="2015"/>
          <xsd:enumeration value="2016"/>
          <xsd:enumeration value="2017"/>
          <xsd:enumeration value="2018"/>
          <xsd:enumeration value="2019"/>
          <xsd:enumeration value="2020"/>
          <xsd:enumeration value="2021"/>
          <xsd:enumeration value="2022"/>
          <xsd:enumeration value="2023"/>
          <xsd:enumeration value="2024"/>
          <xsd:enumeration value="2025"/>
        </xsd:restriction>
      </xsd:simpleType>
    </xsd:element>
    <xsd:element name="TaxCatchAll" ma:index="21" nillable="true" ma:displayName="Taxonomy Catch All Column" ma:hidden="true" ma:list="{3452827b-a917-403f-bcd5-8fd4f32db859}" ma:internalName="TaxCatchAll" ma:readOnly="false" ma:showField="CatchAllData" ma:web="ec16b47d-ac62-4644-a3d3-6cde546ea491">
      <xsd:complexType>
        <xsd:complexContent>
          <xsd:extension base="dms:MultiChoiceLookup">
            <xsd:sequence>
              <xsd:element name="Value" type="dms:Lookup" maxOccurs="unbounded" minOccurs="0" nillable="true"/>
            </xsd:sequence>
          </xsd:extension>
        </xsd:complexContent>
      </xsd:complexType>
    </xsd:element>
    <xsd:element name="TaxCatchAllLabel" ma:index="22" nillable="true" ma:displayName="Taxonomy Catch All Column1" ma:hidden="true" ma:list="{3452827b-a917-403f-bcd5-8fd4f32db859}" ma:internalName="TaxCatchAllLabel" ma:readOnly="false" ma:showField="CatchAllDataLabel" ma:web="ec16b47d-ac62-4644-a3d3-6cde546ea491">
      <xsd:complexType>
        <xsd:complexContent>
          <xsd:extension base="dms:MultiChoiceLookup">
            <xsd:sequence>
              <xsd:element name="Value" type="dms:Lookup" maxOccurs="unbounded" minOccurs="0" nillable="true"/>
            </xsd:sequence>
          </xsd:extension>
        </xsd:complexContent>
      </xsd:complexType>
    </xsd:element>
    <xsd:element name="SharedWithUsers" ma:index="23"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6e8b96b-387a-4ba1-b192-77ed44e4117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hidden="true"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hidden="true" ma:internalName="MediaServiceLocation" ma:readOnly="true">
      <xsd:simpleType>
        <xsd:restriction base="dms:Text"/>
      </xsd:simpleType>
    </xsd:element>
    <xsd:element name="MediaServiceOCR" ma:index="15" nillable="true" ma:displayName="Extracted Text" ma:hidden="true" ma:internalName="MediaServiceOCR" ma:readOnly="true">
      <xsd:simpleType>
        <xsd:restriction base="dms:Note"/>
      </xsd:simpleType>
    </xsd:element>
    <xsd:element name="MediaServiceAutoKeyPoints" ma:index="25" nillable="true" ma:displayName="MediaServiceAutoKeyPoints" ma:hidden="true" ma:internalName="MediaServiceAutoKeyPoints" ma:readOnly="true">
      <xsd:simpleType>
        <xsd:restriction base="dms:Note"/>
      </xsd:simpleType>
    </xsd:element>
    <xsd:element name="MediaServiceKeyPoints" ma:index="26" nillable="true" ma:displayName="KeyPoints" ma:hidden="true" ma:internalName="MediaServiceKeyPoints" ma:readOnly="true">
      <xsd:simpleType>
        <xsd:restriction base="dms:Note"/>
      </xsd:simpleType>
    </xsd:element>
    <xsd:element name="MediaServiceObjectDetectorVersions" ma:index="27" nillable="true" ma:displayName="MediaServiceObjectDetectorVersions"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lcf76f155ced4ddcb4097134ff3c332f" ma:index="30" nillable="true" ma:taxonomy="true" ma:internalName="lcf76f155ced4ddcb4097134ff3c332f" ma:taxonomyFieldName="MediaServiceImageTags" ma:displayName="Image Tags" ma:readOnly="false" ma:fieldId="{5cf76f15-5ced-4ddc-b409-7134ff3c332f}" ma:taxonomyMulti="true" ma:sspId="a2c17508-4eeb-496f-827c-80f3107a77e5" ma:termSetId="09814cd3-568e-fe90-9814-8d621ff8fb84" ma:anchorId="fba54fb3-c3e1-fe81-a776-ca4b69148c4d" ma:open="true" ma:isKeyword="false">
      <xsd:complexType>
        <xsd:sequence>
          <xsd:element ref="pc:Terms" minOccurs="0" maxOccurs="1"/>
        </xsd:sequence>
      </xsd:complexType>
    </xsd:element>
    <xsd:element name="MediaLengthInSeconds" ma:index="31"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A816A63-27EF-4082-8AC4-2B114324738C}">
  <ds:schemaRefs>
    <ds:schemaRef ds:uri="http://schemas.microsoft.com/sharepoint/v3/contenttype/forms"/>
  </ds:schemaRefs>
</ds:datastoreItem>
</file>

<file path=customXml/itemProps2.xml><?xml version="1.0" encoding="utf-8"?>
<ds:datastoreItem xmlns:ds="http://schemas.openxmlformats.org/officeDocument/2006/customXml" ds:itemID="{1D34870A-91CC-4045-A52F-4F739C97E0D5}">
  <ds:schemaRefs>
    <ds:schemaRef ds:uri="http://schemas.microsoft.com/office/2006/documentManagement/types"/>
    <ds:schemaRef ds:uri="http://purl.org/dc/terms/"/>
    <ds:schemaRef ds:uri="http://www.w3.org/XML/1998/namespace"/>
    <ds:schemaRef ds:uri="ec16b47d-ac62-4644-a3d3-6cde546ea491"/>
    <ds:schemaRef ds:uri="http://purl.org/dc/dcmitype/"/>
    <ds:schemaRef ds:uri="http://purl.org/dc/elements/1.1/"/>
    <ds:schemaRef ds:uri="http://schemas.openxmlformats.org/package/2006/metadata/core-properties"/>
    <ds:schemaRef ds:uri="http://schemas.microsoft.com/office/infopath/2007/PartnerControls"/>
    <ds:schemaRef ds:uri="36e8b96b-387a-4ba1-b192-77ed44e41170"/>
    <ds:schemaRef ds:uri="http://schemas.microsoft.com/office/2006/metadata/properties"/>
  </ds:schemaRefs>
</ds:datastoreItem>
</file>

<file path=customXml/itemProps3.xml><?xml version="1.0" encoding="utf-8"?>
<ds:datastoreItem xmlns:ds="http://schemas.openxmlformats.org/officeDocument/2006/customXml" ds:itemID="{09555E7F-3AEE-44E6-8D69-FB33640440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c16b47d-ac62-4644-a3d3-6cde546ea491"/>
    <ds:schemaRef ds:uri="36e8b96b-387a-4ba1-b192-77ed44e4117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2714</TotalTime>
  <Words>797</Words>
  <Application>Microsoft Office PowerPoint</Application>
  <PresentationFormat>Custom</PresentationFormat>
  <Paragraphs>165</Paragraphs>
  <Slides>14</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Abadi</vt:lpstr>
      <vt:lpstr>Arial</vt:lpstr>
      <vt:lpstr>Avenir Next</vt:lpstr>
      <vt:lpstr>Calibri</vt:lpstr>
      <vt:lpstr>Core Circus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Russell Eggar</dc:creator>
  <cp:lastModifiedBy>Stav Aristokle-Hill</cp:lastModifiedBy>
  <cp:revision>342</cp:revision>
  <cp:lastPrinted>2021-09-09T12:08:20Z</cp:lastPrinted>
  <dcterms:created xsi:type="dcterms:W3CDTF">2018-01-05T10:11:37Z</dcterms:created>
  <dcterms:modified xsi:type="dcterms:W3CDTF">2025-02-19T18:33:43Z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2018-01-05T00:00:00Z</vt:filetime>
  </property>
  <property fmtid="{D5CDD505-2E9C-101B-9397-08002B2CF9AE}" pid="3" name="Creator">
    <vt:lpwstr>Adobe InDesign CC 13.0 (Macintosh)</vt:lpwstr>
  </property>
  <property fmtid="{D5CDD505-2E9C-101B-9397-08002B2CF9AE}" pid="4" name="LastSaved">
    <vt:filetime>2018-01-05T00:00:00Z</vt:filetime>
  </property>
  <property fmtid="{D5CDD505-2E9C-101B-9397-08002B2CF9AE}" pid="5" name="ContentTypeId">
    <vt:lpwstr>0x010100C7814D79E4723A4F819B4BE59162DCE5</vt:lpwstr>
  </property>
  <property fmtid="{D5CDD505-2E9C-101B-9397-08002B2CF9AE}" pid="6" name="BGDocType">
    <vt:lpwstr/>
  </property>
  <property fmtid="{D5CDD505-2E9C-101B-9397-08002B2CF9AE}" pid="7" name="BGDepartment">
    <vt:lpwstr>2;#Administration|3481064f-e289-4d3f-b18e-aed761b37afb</vt:lpwstr>
  </property>
  <property fmtid="{D5CDD505-2E9C-101B-9397-08002B2CF9AE}" pid="8" name="BGOpCo">
    <vt:lpwstr>1;#Berkeley Capital|fb0dcf70-b591-4ed9-b560-6e6ba6f2db3c</vt:lpwstr>
  </property>
  <property fmtid="{D5CDD505-2E9C-101B-9397-08002B2CF9AE}" pid="9" name="MediaServiceImageTags">
    <vt:lpwstr/>
  </property>
</Properties>
</file>